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304" r:id="rId20"/>
    <p:sldId id="297" r:id="rId21"/>
    <p:sldId id="298" r:id="rId22"/>
    <p:sldId id="300" r:id="rId23"/>
    <p:sldId id="302" r:id="rId24"/>
    <p:sldId id="301" r:id="rId25"/>
    <p:sldId id="303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CC0066"/>
    <a:srgbClr val="FF3300"/>
    <a:srgbClr val="FFFF00"/>
    <a:srgbClr val="00EA6A"/>
    <a:srgbClr val="82C8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408BA1-A078-4435-8C2F-33CAA91824AD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0290F9-AA29-4EE1-8745-1A7F20753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03A4C7-A331-4C08-8031-CC47BCF8AD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FC9C-037C-4B2E-A85D-A8B880912C21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A957-FF02-4DD6-9253-094C032D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04AD-E4AF-44F3-A4F5-85CAA610978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1CBE-DBC6-4135-B8BB-278437F26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FE4D-7F6D-49B8-BCE9-EFE41853E5B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BCC0-7F79-4873-909E-32F4406E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9B13-8CBE-447A-9A6F-F37C520B06FE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F03D-9171-4EA3-86C6-6EE84B67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12FC-A935-4026-80DE-9503BC8553A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9832-67F9-464F-8047-A162FCB1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F3C6-A78F-4AF8-80C6-BEB390282446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C0B5-DBB4-4EAB-B0A1-EE3448501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E183-F452-4862-B096-6168DCBE328F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F925-5E1F-43BC-AAAD-7CB24D1C8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5382-BE62-4BEE-9378-3F06AE2BF9BB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8042E-FB95-4361-8DC2-A226DC4BB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4AE9-5CE6-487F-8A8A-D448B8351B37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A1B7-9064-43BC-99C3-97901051E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F7FD-E0CB-4615-8B1B-160DE86E56AB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64DF-27A9-44E6-BAC0-2A0D383AE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9060-8955-4E5C-9459-3B6FFBFC04F5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5304-9267-4620-AED1-CBD368AD9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69EEEC-AC45-4408-ABF0-F002B5E519D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AF8DA-B191-415F-8BEE-90395839C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4.gif"/><Relationship Id="rId4" Type="http://schemas.openxmlformats.org/officeDocument/2006/relationships/image" Target="../media/image30.png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9.png"/><Relationship Id="rId7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5.png"/><Relationship Id="rId5" Type="http://schemas.openxmlformats.org/officeDocument/2006/relationships/image" Target="../media/image41.jpe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gif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18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20.png"/><Relationship Id="rId4" Type="http://schemas.openxmlformats.org/officeDocument/2006/relationships/image" Target="../media/image51.gif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20.png"/><Relationship Id="rId5" Type="http://schemas.openxmlformats.org/officeDocument/2006/relationships/image" Target="../media/image57.png"/><Relationship Id="rId10" Type="http://schemas.openxmlformats.org/officeDocument/2006/relationships/image" Target="../media/image15.jpeg"/><Relationship Id="rId4" Type="http://schemas.openxmlformats.org/officeDocument/2006/relationships/image" Target="../media/image18.gif"/><Relationship Id="rId9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gif"/><Relationship Id="rId7" Type="http://schemas.openxmlformats.org/officeDocument/2006/relationships/image" Target="../media/image1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5.jpeg"/><Relationship Id="rId7" Type="http://schemas.openxmlformats.org/officeDocument/2006/relationships/image" Target="../media/image1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gif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ki.rdf.ru/" TargetMode="External"/><Relationship Id="rId5" Type="http://schemas.openxmlformats.org/officeDocument/2006/relationships/hyperlink" Target="http://www.forum.materinstvo.ru/" TargetMode="External"/><Relationship Id="rId4" Type="http://schemas.openxmlformats.org/officeDocument/2006/relationships/hyperlink" Target="http://www.lenagol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.gif"/><Relationship Id="rId5" Type="http://schemas.openxmlformats.org/officeDocument/2006/relationships/image" Target="../media/image24.png"/><Relationship Id="rId10" Type="http://schemas.openxmlformats.org/officeDocument/2006/relationships/image" Target="../media/image18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REMAN"/>
          <p:cNvPicPr>
            <a:picLocks noChangeAspect="1" noChangeArrowheads="1"/>
          </p:cNvPicPr>
          <p:nvPr/>
        </p:nvPicPr>
        <p:blipFill>
          <a:blip r:embed="rId3"/>
          <a:srcRect l="12231"/>
          <a:stretch>
            <a:fillRect/>
          </a:stretch>
        </p:blipFill>
        <p:spPr bwMode="auto">
          <a:xfrm>
            <a:off x="0" y="1785938"/>
            <a:ext cx="41005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2328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429000"/>
            <a:ext cx="38877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4" y="857232"/>
            <a:ext cx="6143636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Огонь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опасная игра!</a:t>
            </a:r>
          </a:p>
        </p:txBody>
      </p:sp>
      <p:pic>
        <p:nvPicPr>
          <p:cNvPr id="14341" name="Рисунок 6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2144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А ведь всех предупреждали,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Чтоб свечей – не зажигали!</a:t>
            </a:r>
          </a:p>
        </p:txBody>
      </p:sp>
      <p:pic>
        <p:nvPicPr>
          <p:cNvPr id="2" name="Рисунок 1" descr="2f21bf02576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642938"/>
            <a:ext cx="3619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Лена\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500438"/>
            <a:ext cx="428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Лена\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786188"/>
            <a:ext cx="428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Лена\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429000"/>
            <a:ext cx="428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Лена\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1785938"/>
            <a:ext cx="428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Лена\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143125"/>
            <a:ext cx="428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7" descr="мальчик_и_дев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071813"/>
            <a:ext cx="2071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8" descr="мальчик_и_девочка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2000250"/>
            <a:ext cx="1857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15063" y="0"/>
            <a:ext cx="2928937" cy="1754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Свечи ёлку украшают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Огоньки на ней мигают.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Вдруг схватился огонёк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За серебряный флажок.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Разом вспыхнули иголки.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Пять минут – и нету ёлки!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Рисунок 10" descr="8cc7dc02faf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5" y="2428875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1857375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0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786063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0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50" y="1428750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0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13" y="2786063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0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214313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ж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071688"/>
            <a:ext cx="2424112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post-56918-12512093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214563"/>
            <a:ext cx="22066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Кирилл\Рабочий стол\МАМА\Антонимы\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1428750"/>
            <a:ext cx="18907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2188" y="0"/>
            <a:ext cx="3071812" cy="1754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Предложил однажды Рома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Фейерверк устроить дома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Из двенадцати ракет,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Пока папы с мамой 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Рома взял ракеты  в руки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поджёг четыре штуки.</a:t>
            </a:r>
          </a:p>
        </p:txBody>
      </p:sp>
    </p:spTree>
  </p:cSld>
  <p:clrMapOvr>
    <a:masterClrMapping/>
  </p:clrMapOvr>
  <p:transition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ж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43555">
            <a:off x="-463550" y="2174875"/>
            <a:ext cx="242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post-56918-12512093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31142" flipH="1">
            <a:off x="1690688" y="1366838"/>
            <a:ext cx="20637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428625" y="2928938"/>
            <a:ext cx="4694238" cy="2727325"/>
          </a:xfrm>
          <a:custGeom>
            <a:avLst/>
            <a:gdLst>
              <a:gd name="connsiteX0" fmla="*/ 32657 w 4694798"/>
              <a:gd name="connsiteY0" fmla="*/ 1513114 h 2656114"/>
              <a:gd name="connsiteX1" fmla="*/ 21771 w 4694798"/>
              <a:gd name="connsiteY1" fmla="*/ 1251857 h 2656114"/>
              <a:gd name="connsiteX2" fmla="*/ 10885 w 4694798"/>
              <a:gd name="connsiteY2" fmla="*/ 1219200 h 2656114"/>
              <a:gd name="connsiteX3" fmla="*/ 0 w 4694798"/>
              <a:gd name="connsiteY3" fmla="*/ 1175657 h 2656114"/>
              <a:gd name="connsiteX4" fmla="*/ 10885 w 4694798"/>
              <a:gd name="connsiteY4" fmla="*/ 620486 h 2656114"/>
              <a:gd name="connsiteX5" fmla="*/ 32657 w 4694798"/>
              <a:gd name="connsiteY5" fmla="*/ 598714 h 2656114"/>
              <a:gd name="connsiteX6" fmla="*/ 65314 w 4694798"/>
              <a:gd name="connsiteY6" fmla="*/ 587829 h 2656114"/>
              <a:gd name="connsiteX7" fmla="*/ 566057 w 4694798"/>
              <a:gd name="connsiteY7" fmla="*/ 598714 h 2656114"/>
              <a:gd name="connsiteX8" fmla="*/ 631371 w 4694798"/>
              <a:gd name="connsiteY8" fmla="*/ 555172 h 2656114"/>
              <a:gd name="connsiteX9" fmla="*/ 664028 w 4694798"/>
              <a:gd name="connsiteY9" fmla="*/ 533400 h 2656114"/>
              <a:gd name="connsiteX10" fmla="*/ 751114 w 4694798"/>
              <a:gd name="connsiteY10" fmla="*/ 446314 h 2656114"/>
              <a:gd name="connsiteX11" fmla="*/ 849085 w 4694798"/>
              <a:gd name="connsiteY11" fmla="*/ 370114 h 2656114"/>
              <a:gd name="connsiteX12" fmla="*/ 881743 w 4694798"/>
              <a:gd name="connsiteY12" fmla="*/ 359229 h 2656114"/>
              <a:gd name="connsiteX13" fmla="*/ 947057 w 4694798"/>
              <a:gd name="connsiteY13" fmla="*/ 315686 h 2656114"/>
              <a:gd name="connsiteX14" fmla="*/ 990600 w 4694798"/>
              <a:gd name="connsiteY14" fmla="*/ 272143 h 2656114"/>
              <a:gd name="connsiteX15" fmla="*/ 1001485 w 4694798"/>
              <a:gd name="connsiteY15" fmla="*/ 228600 h 2656114"/>
              <a:gd name="connsiteX16" fmla="*/ 1012371 w 4694798"/>
              <a:gd name="connsiteY16" fmla="*/ 141514 h 2656114"/>
              <a:gd name="connsiteX17" fmla="*/ 1066800 w 4694798"/>
              <a:gd name="connsiteY17" fmla="*/ 87086 h 2656114"/>
              <a:gd name="connsiteX18" fmla="*/ 1088571 w 4694798"/>
              <a:gd name="connsiteY18" fmla="*/ 54429 h 2656114"/>
              <a:gd name="connsiteX19" fmla="*/ 1099457 w 4694798"/>
              <a:gd name="connsiteY19" fmla="*/ 21772 h 2656114"/>
              <a:gd name="connsiteX20" fmla="*/ 1121228 w 4694798"/>
              <a:gd name="connsiteY20" fmla="*/ 0 h 2656114"/>
              <a:gd name="connsiteX21" fmla="*/ 1360714 w 4694798"/>
              <a:gd name="connsiteY21" fmla="*/ 10886 h 2656114"/>
              <a:gd name="connsiteX22" fmla="*/ 1632857 w 4694798"/>
              <a:gd name="connsiteY22" fmla="*/ 21772 h 2656114"/>
              <a:gd name="connsiteX23" fmla="*/ 1741714 w 4694798"/>
              <a:gd name="connsiteY23" fmla="*/ 32657 h 2656114"/>
              <a:gd name="connsiteX24" fmla="*/ 1905000 w 4694798"/>
              <a:gd name="connsiteY24" fmla="*/ 43543 h 2656114"/>
              <a:gd name="connsiteX25" fmla="*/ 2307771 w 4694798"/>
              <a:gd name="connsiteY25" fmla="*/ 65314 h 2656114"/>
              <a:gd name="connsiteX26" fmla="*/ 2362200 w 4694798"/>
              <a:gd name="connsiteY26" fmla="*/ 76200 h 2656114"/>
              <a:gd name="connsiteX27" fmla="*/ 2460171 w 4694798"/>
              <a:gd name="connsiteY27" fmla="*/ 87086 h 2656114"/>
              <a:gd name="connsiteX28" fmla="*/ 2525485 w 4694798"/>
              <a:gd name="connsiteY28" fmla="*/ 108857 h 2656114"/>
              <a:gd name="connsiteX29" fmla="*/ 2569028 w 4694798"/>
              <a:gd name="connsiteY29" fmla="*/ 119743 h 2656114"/>
              <a:gd name="connsiteX30" fmla="*/ 2623457 w 4694798"/>
              <a:gd name="connsiteY30" fmla="*/ 130629 h 2656114"/>
              <a:gd name="connsiteX31" fmla="*/ 2656114 w 4694798"/>
              <a:gd name="connsiteY31" fmla="*/ 141514 h 2656114"/>
              <a:gd name="connsiteX32" fmla="*/ 2699657 w 4694798"/>
              <a:gd name="connsiteY32" fmla="*/ 152400 h 2656114"/>
              <a:gd name="connsiteX33" fmla="*/ 2797628 w 4694798"/>
              <a:gd name="connsiteY33" fmla="*/ 174172 h 2656114"/>
              <a:gd name="connsiteX34" fmla="*/ 2862943 w 4694798"/>
              <a:gd name="connsiteY34" fmla="*/ 195943 h 2656114"/>
              <a:gd name="connsiteX35" fmla="*/ 3026228 w 4694798"/>
              <a:gd name="connsiteY35" fmla="*/ 217714 h 2656114"/>
              <a:gd name="connsiteX36" fmla="*/ 3211285 w 4694798"/>
              <a:gd name="connsiteY36" fmla="*/ 239486 h 2656114"/>
              <a:gd name="connsiteX37" fmla="*/ 3755571 w 4694798"/>
              <a:gd name="connsiteY37" fmla="*/ 250372 h 2656114"/>
              <a:gd name="connsiteX38" fmla="*/ 4082143 w 4694798"/>
              <a:gd name="connsiteY38" fmla="*/ 261257 h 2656114"/>
              <a:gd name="connsiteX39" fmla="*/ 4408714 w 4694798"/>
              <a:gd name="connsiteY39" fmla="*/ 293914 h 2656114"/>
              <a:gd name="connsiteX40" fmla="*/ 4463143 w 4694798"/>
              <a:gd name="connsiteY40" fmla="*/ 326572 h 2656114"/>
              <a:gd name="connsiteX41" fmla="*/ 4495800 w 4694798"/>
              <a:gd name="connsiteY41" fmla="*/ 348343 h 2656114"/>
              <a:gd name="connsiteX42" fmla="*/ 4539343 w 4694798"/>
              <a:gd name="connsiteY42" fmla="*/ 381000 h 2656114"/>
              <a:gd name="connsiteX43" fmla="*/ 4637314 w 4694798"/>
              <a:gd name="connsiteY43" fmla="*/ 424543 h 2656114"/>
              <a:gd name="connsiteX44" fmla="*/ 4593771 w 4694798"/>
              <a:gd name="connsiteY44" fmla="*/ 522514 h 2656114"/>
              <a:gd name="connsiteX45" fmla="*/ 4582885 w 4694798"/>
              <a:gd name="connsiteY45" fmla="*/ 566057 h 2656114"/>
              <a:gd name="connsiteX46" fmla="*/ 4572000 w 4694798"/>
              <a:gd name="connsiteY46" fmla="*/ 620486 h 2656114"/>
              <a:gd name="connsiteX47" fmla="*/ 4561114 w 4694798"/>
              <a:gd name="connsiteY47" fmla="*/ 653143 h 2656114"/>
              <a:gd name="connsiteX48" fmla="*/ 4539343 w 4694798"/>
              <a:gd name="connsiteY48" fmla="*/ 740229 h 2656114"/>
              <a:gd name="connsiteX49" fmla="*/ 4528457 w 4694798"/>
              <a:gd name="connsiteY49" fmla="*/ 816429 h 2656114"/>
              <a:gd name="connsiteX50" fmla="*/ 4506685 w 4694798"/>
              <a:gd name="connsiteY50" fmla="*/ 881743 h 2656114"/>
              <a:gd name="connsiteX51" fmla="*/ 4495800 w 4694798"/>
              <a:gd name="connsiteY51" fmla="*/ 925286 h 2656114"/>
              <a:gd name="connsiteX52" fmla="*/ 4484914 w 4694798"/>
              <a:gd name="connsiteY52" fmla="*/ 957943 h 2656114"/>
              <a:gd name="connsiteX53" fmla="*/ 4474028 w 4694798"/>
              <a:gd name="connsiteY53" fmla="*/ 1023257 h 2656114"/>
              <a:gd name="connsiteX54" fmla="*/ 4452257 w 4694798"/>
              <a:gd name="connsiteY54" fmla="*/ 1164772 h 2656114"/>
              <a:gd name="connsiteX55" fmla="*/ 4441371 w 4694798"/>
              <a:gd name="connsiteY55" fmla="*/ 2166257 h 2656114"/>
              <a:gd name="connsiteX56" fmla="*/ 4430485 w 4694798"/>
              <a:gd name="connsiteY56" fmla="*/ 2209800 h 2656114"/>
              <a:gd name="connsiteX57" fmla="*/ 4408714 w 4694798"/>
              <a:gd name="connsiteY57" fmla="*/ 2329543 h 2656114"/>
              <a:gd name="connsiteX58" fmla="*/ 4397828 w 4694798"/>
              <a:gd name="connsiteY58" fmla="*/ 2416629 h 2656114"/>
              <a:gd name="connsiteX59" fmla="*/ 4386943 w 4694798"/>
              <a:gd name="connsiteY59" fmla="*/ 2460172 h 2656114"/>
              <a:gd name="connsiteX60" fmla="*/ 4376057 w 4694798"/>
              <a:gd name="connsiteY60" fmla="*/ 2525486 h 2656114"/>
              <a:gd name="connsiteX61" fmla="*/ 4354285 w 4694798"/>
              <a:gd name="connsiteY61" fmla="*/ 2590800 h 2656114"/>
              <a:gd name="connsiteX62" fmla="*/ 4321628 w 4694798"/>
              <a:gd name="connsiteY62" fmla="*/ 2645229 h 2656114"/>
              <a:gd name="connsiteX63" fmla="*/ 4288971 w 4694798"/>
              <a:gd name="connsiteY63" fmla="*/ 2656114 h 2656114"/>
              <a:gd name="connsiteX64" fmla="*/ 4180114 w 4694798"/>
              <a:gd name="connsiteY64" fmla="*/ 2645229 h 2656114"/>
              <a:gd name="connsiteX65" fmla="*/ 4158343 w 4694798"/>
              <a:gd name="connsiteY65" fmla="*/ 2623457 h 2656114"/>
              <a:gd name="connsiteX66" fmla="*/ 4125685 w 4694798"/>
              <a:gd name="connsiteY66" fmla="*/ 2612572 h 2656114"/>
              <a:gd name="connsiteX67" fmla="*/ 4093028 w 4694798"/>
              <a:gd name="connsiteY67" fmla="*/ 2579914 h 2656114"/>
              <a:gd name="connsiteX68" fmla="*/ 4060371 w 4694798"/>
              <a:gd name="connsiteY68" fmla="*/ 2558143 h 2656114"/>
              <a:gd name="connsiteX69" fmla="*/ 3875314 w 4694798"/>
              <a:gd name="connsiteY69" fmla="*/ 2536372 h 2656114"/>
              <a:gd name="connsiteX70" fmla="*/ 3799114 w 4694798"/>
              <a:gd name="connsiteY70" fmla="*/ 2514600 h 2656114"/>
              <a:gd name="connsiteX71" fmla="*/ 3690257 w 4694798"/>
              <a:gd name="connsiteY71" fmla="*/ 2503714 h 2656114"/>
              <a:gd name="connsiteX72" fmla="*/ 3570514 w 4694798"/>
              <a:gd name="connsiteY72" fmla="*/ 2471057 h 2656114"/>
              <a:gd name="connsiteX73" fmla="*/ 3505200 w 4694798"/>
              <a:gd name="connsiteY73" fmla="*/ 2449286 h 2656114"/>
              <a:gd name="connsiteX74" fmla="*/ 3472543 w 4694798"/>
              <a:gd name="connsiteY74" fmla="*/ 2427514 h 2656114"/>
              <a:gd name="connsiteX75" fmla="*/ 3450771 w 4694798"/>
              <a:gd name="connsiteY75" fmla="*/ 2405743 h 2656114"/>
              <a:gd name="connsiteX76" fmla="*/ 3385457 w 4694798"/>
              <a:gd name="connsiteY76" fmla="*/ 2362200 h 2656114"/>
              <a:gd name="connsiteX77" fmla="*/ 3363685 w 4694798"/>
              <a:gd name="connsiteY77" fmla="*/ 2340429 h 2656114"/>
              <a:gd name="connsiteX78" fmla="*/ 3320143 w 4694798"/>
              <a:gd name="connsiteY78" fmla="*/ 2318657 h 2656114"/>
              <a:gd name="connsiteX79" fmla="*/ 3243943 w 4694798"/>
              <a:gd name="connsiteY79" fmla="*/ 2296886 h 2656114"/>
              <a:gd name="connsiteX80" fmla="*/ 3211285 w 4694798"/>
              <a:gd name="connsiteY80" fmla="*/ 2275114 h 2656114"/>
              <a:gd name="connsiteX81" fmla="*/ 3135085 w 4694798"/>
              <a:gd name="connsiteY81" fmla="*/ 2253343 h 2656114"/>
              <a:gd name="connsiteX82" fmla="*/ 3080657 w 4694798"/>
              <a:gd name="connsiteY82" fmla="*/ 2231572 h 2656114"/>
              <a:gd name="connsiteX83" fmla="*/ 3037114 w 4694798"/>
              <a:gd name="connsiteY83" fmla="*/ 2220686 h 2656114"/>
              <a:gd name="connsiteX84" fmla="*/ 2993571 w 4694798"/>
              <a:gd name="connsiteY84" fmla="*/ 2198914 h 2656114"/>
              <a:gd name="connsiteX85" fmla="*/ 2928257 w 4694798"/>
              <a:gd name="connsiteY85" fmla="*/ 2188029 h 2656114"/>
              <a:gd name="connsiteX86" fmla="*/ 2797628 w 4694798"/>
              <a:gd name="connsiteY86" fmla="*/ 2166257 h 2656114"/>
              <a:gd name="connsiteX87" fmla="*/ 2667000 w 4694798"/>
              <a:gd name="connsiteY87" fmla="*/ 2133600 h 2656114"/>
              <a:gd name="connsiteX88" fmla="*/ 2590800 w 4694798"/>
              <a:gd name="connsiteY88" fmla="*/ 2111829 h 2656114"/>
              <a:gd name="connsiteX89" fmla="*/ 2471057 w 4694798"/>
              <a:gd name="connsiteY89" fmla="*/ 2090057 h 2656114"/>
              <a:gd name="connsiteX90" fmla="*/ 2416628 w 4694798"/>
              <a:gd name="connsiteY90" fmla="*/ 2079172 h 2656114"/>
              <a:gd name="connsiteX91" fmla="*/ 2286000 w 4694798"/>
              <a:gd name="connsiteY91" fmla="*/ 2057400 h 2656114"/>
              <a:gd name="connsiteX92" fmla="*/ 2242457 w 4694798"/>
              <a:gd name="connsiteY92" fmla="*/ 2035629 h 2656114"/>
              <a:gd name="connsiteX93" fmla="*/ 2177143 w 4694798"/>
              <a:gd name="connsiteY93" fmla="*/ 2013857 h 2656114"/>
              <a:gd name="connsiteX94" fmla="*/ 2144485 w 4694798"/>
              <a:gd name="connsiteY94" fmla="*/ 2002972 h 2656114"/>
              <a:gd name="connsiteX95" fmla="*/ 2090057 w 4694798"/>
              <a:gd name="connsiteY95" fmla="*/ 1992086 h 2656114"/>
              <a:gd name="connsiteX96" fmla="*/ 2057400 w 4694798"/>
              <a:gd name="connsiteY96" fmla="*/ 1970314 h 2656114"/>
              <a:gd name="connsiteX97" fmla="*/ 1992085 w 4694798"/>
              <a:gd name="connsiteY97" fmla="*/ 1948543 h 2656114"/>
              <a:gd name="connsiteX98" fmla="*/ 1959428 w 4694798"/>
              <a:gd name="connsiteY98" fmla="*/ 1937657 h 2656114"/>
              <a:gd name="connsiteX99" fmla="*/ 1894114 w 4694798"/>
              <a:gd name="connsiteY99" fmla="*/ 1915886 h 2656114"/>
              <a:gd name="connsiteX100" fmla="*/ 1807028 w 4694798"/>
              <a:gd name="connsiteY100" fmla="*/ 1894114 h 2656114"/>
              <a:gd name="connsiteX101" fmla="*/ 1491343 w 4694798"/>
              <a:gd name="connsiteY101" fmla="*/ 1883229 h 2656114"/>
              <a:gd name="connsiteX102" fmla="*/ 1458685 w 4694798"/>
              <a:gd name="connsiteY102" fmla="*/ 1872343 h 2656114"/>
              <a:gd name="connsiteX103" fmla="*/ 1426028 w 4694798"/>
              <a:gd name="connsiteY103" fmla="*/ 1850572 h 2656114"/>
              <a:gd name="connsiteX104" fmla="*/ 1382485 w 4694798"/>
              <a:gd name="connsiteY104" fmla="*/ 1839686 h 2656114"/>
              <a:gd name="connsiteX105" fmla="*/ 1360714 w 4694798"/>
              <a:gd name="connsiteY105" fmla="*/ 1817914 h 2656114"/>
              <a:gd name="connsiteX106" fmla="*/ 1251857 w 4694798"/>
              <a:gd name="connsiteY106" fmla="*/ 1774372 h 2656114"/>
              <a:gd name="connsiteX107" fmla="*/ 1219200 w 4694798"/>
              <a:gd name="connsiteY107" fmla="*/ 1763486 h 2656114"/>
              <a:gd name="connsiteX108" fmla="*/ 1132114 w 4694798"/>
              <a:gd name="connsiteY108" fmla="*/ 1741714 h 2656114"/>
              <a:gd name="connsiteX109" fmla="*/ 1099457 w 4694798"/>
              <a:gd name="connsiteY109" fmla="*/ 1730829 h 2656114"/>
              <a:gd name="connsiteX110" fmla="*/ 1034143 w 4694798"/>
              <a:gd name="connsiteY110" fmla="*/ 1719943 h 2656114"/>
              <a:gd name="connsiteX111" fmla="*/ 783771 w 4694798"/>
              <a:gd name="connsiteY111" fmla="*/ 1698172 h 2656114"/>
              <a:gd name="connsiteX112" fmla="*/ 664028 w 4694798"/>
              <a:gd name="connsiteY112" fmla="*/ 1676400 h 2656114"/>
              <a:gd name="connsiteX113" fmla="*/ 446314 w 4694798"/>
              <a:gd name="connsiteY113" fmla="*/ 1654629 h 2656114"/>
              <a:gd name="connsiteX114" fmla="*/ 337457 w 4694798"/>
              <a:gd name="connsiteY114" fmla="*/ 1632857 h 2656114"/>
              <a:gd name="connsiteX115" fmla="*/ 272143 w 4694798"/>
              <a:gd name="connsiteY115" fmla="*/ 1611086 h 2656114"/>
              <a:gd name="connsiteX116" fmla="*/ 239485 w 4694798"/>
              <a:gd name="connsiteY116" fmla="*/ 1600200 h 2656114"/>
              <a:gd name="connsiteX117" fmla="*/ 130628 w 4694798"/>
              <a:gd name="connsiteY117" fmla="*/ 1524000 h 2656114"/>
              <a:gd name="connsiteX118" fmla="*/ 32657 w 4694798"/>
              <a:gd name="connsiteY118" fmla="*/ 1513114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694798" h="2656114">
                <a:moveTo>
                  <a:pt x="32657" y="1513114"/>
                </a:moveTo>
                <a:cubicBezTo>
                  <a:pt x="29028" y="1426028"/>
                  <a:pt x="28210" y="1338780"/>
                  <a:pt x="21771" y="1251857"/>
                </a:cubicBezTo>
                <a:cubicBezTo>
                  <a:pt x="20923" y="1240414"/>
                  <a:pt x="14037" y="1230233"/>
                  <a:pt x="10885" y="1219200"/>
                </a:cubicBezTo>
                <a:cubicBezTo>
                  <a:pt x="6775" y="1204815"/>
                  <a:pt x="3628" y="1190171"/>
                  <a:pt x="0" y="1175657"/>
                </a:cubicBezTo>
                <a:cubicBezTo>
                  <a:pt x="3628" y="990600"/>
                  <a:pt x="425" y="805283"/>
                  <a:pt x="10885" y="620486"/>
                </a:cubicBezTo>
                <a:cubicBezTo>
                  <a:pt x="11465" y="610239"/>
                  <a:pt x="23856" y="603994"/>
                  <a:pt x="32657" y="598714"/>
                </a:cubicBezTo>
                <a:cubicBezTo>
                  <a:pt x="42496" y="592811"/>
                  <a:pt x="54428" y="591457"/>
                  <a:pt x="65314" y="587829"/>
                </a:cubicBezTo>
                <a:cubicBezTo>
                  <a:pt x="268366" y="655512"/>
                  <a:pt x="107686" y="610174"/>
                  <a:pt x="566057" y="598714"/>
                </a:cubicBezTo>
                <a:lnTo>
                  <a:pt x="631371" y="555172"/>
                </a:lnTo>
                <a:cubicBezTo>
                  <a:pt x="642257" y="547915"/>
                  <a:pt x="654777" y="542651"/>
                  <a:pt x="664028" y="533400"/>
                </a:cubicBezTo>
                <a:lnTo>
                  <a:pt x="751114" y="446314"/>
                </a:lnTo>
                <a:cubicBezTo>
                  <a:pt x="779289" y="418138"/>
                  <a:pt x="810027" y="383132"/>
                  <a:pt x="849085" y="370114"/>
                </a:cubicBezTo>
                <a:lnTo>
                  <a:pt x="881743" y="359229"/>
                </a:lnTo>
                <a:cubicBezTo>
                  <a:pt x="903514" y="344715"/>
                  <a:pt x="928555" y="334188"/>
                  <a:pt x="947057" y="315686"/>
                </a:cubicBezTo>
                <a:lnTo>
                  <a:pt x="990600" y="272143"/>
                </a:lnTo>
                <a:cubicBezTo>
                  <a:pt x="994228" y="257629"/>
                  <a:pt x="999025" y="243357"/>
                  <a:pt x="1001485" y="228600"/>
                </a:cubicBezTo>
                <a:cubicBezTo>
                  <a:pt x="1006294" y="199743"/>
                  <a:pt x="1004673" y="169738"/>
                  <a:pt x="1012371" y="141514"/>
                </a:cubicBezTo>
                <a:cubicBezTo>
                  <a:pt x="1020435" y="111948"/>
                  <a:pt x="1044223" y="102137"/>
                  <a:pt x="1066800" y="87086"/>
                </a:cubicBezTo>
                <a:cubicBezTo>
                  <a:pt x="1074057" y="76200"/>
                  <a:pt x="1082720" y="66131"/>
                  <a:pt x="1088571" y="54429"/>
                </a:cubicBezTo>
                <a:cubicBezTo>
                  <a:pt x="1093703" y="44166"/>
                  <a:pt x="1093553" y="31611"/>
                  <a:pt x="1099457" y="21772"/>
                </a:cubicBezTo>
                <a:cubicBezTo>
                  <a:pt x="1104737" y="12971"/>
                  <a:pt x="1113971" y="7257"/>
                  <a:pt x="1121228" y="0"/>
                </a:cubicBezTo>
                <a:lnTo>
                  <a:pt x="1360714" y="10886"/>
                </a:lnTo>
                <a:lnTo>
                  <a:pt x="1632857" y="21772"/>
                </a:lnTo>
                <a:cubicBezTo>
                  <a:pt x="1669264" y="23852"/>
                  <a:pt x="1705364" y="29749"/>
                  <a:pt x="1741714" y="32657"/>
                </a:cubicBezTo>
                <a:cubicBezTo>
                  <a:pt x="1796090" y="37007"/>
                  <a:pt x="1850541" y="40401"/>
                  <a:pt x="1905000" y="43543"/>
                </a:cubicBezTo>
                <a:lnTo>
                  <a:pt x="2307771" y="65314"/>
                </a:lnTo>
                <a:cubicBezTo>
                  <a:pt x="2325914" y="68943"/>
                  <a:pt x="2343884" y="73583"/>
                  <a:pt x="2362200" y="76200"/>
                </a:cubicBezTo>
                <a:cubicBezTo>
                  <a:pt x="2394728" y="80847"/>
                  <a:pt x="2427951" y="80642"/>
                  <a:pt x="2460171" y="87086"/>
                </a:cubicBezTo>
                <a:cubicBezTo>
                  <a:pt x="2482674" y="91587"/>
                  <a:pt x="2503221" y="103291"/>
                  <a:pt x="2525485" y="108857"/>
                </a:cubicBezTo>
                <a:cubicBezTo>
                  <a:pt x="2539999" y="112486"/>
                  <a:pt x="2554423" y="116497"/>
                  <a:pt x="2569028" y="119743"/>
                </a:cubicBezTo>
                <a:cubicBezTo>
                  <a:pt x="2587090" y="123757"/>
                  <a:pt x="2605507" y="126142"/>
                  <a:pt x="2623457" y="130629"/>
                </a:cubicBezTo>
                <a:cubicBezTo>
                  <a:pt x="2634589" y="133412"/>
                  <a:pt x="2645081" y="138362"/>
                  <a:pt x="2656114" y="141514"/>
                </a:cubicBezTo>
                <a:cubicBezTo>
                  <a:pt x="2670499" y="145624"/>
                  <a:pt x="2685052" y="149154"/>
                  <a:pt x="2699657" y="152400"/>
                </a:cubicBezTo>
                <a:cubicBezTo>
                  <a:pt x="2739616" y="161280"/>
                  <a:pt x="2759698" y="162793"/>
                  <a:pt x="2797628" y="174172"/>
                </a:cubicBezTo>
                <a:cubicBezTo>
                  <a:pt x="2819609" y="180766"/>
                  <a:pt x="2840171" y="193096"/>
                  <a:pt x="2862943" y="195943"/>
                </a:cubicBezTo>
                <a:cubicBezTo>
                  <a:pt x="2975488" y="210012"/>
                  <a:pt x="2921068" y="202692"/>
                  <a:pt x="3026228" y="217714"/>
                </a:cubicBezTo>
                <a:cubicBezTo>
                  <a:pt x="3102291" y="243069"/>
                  <a:pt x="3069232" y="235047"/>
                  <a:pt x="3211285" y="239486"/>
                </a:cubicBezTo>
                <a:cubicBezTo>
                  <a:pt x="3392661" y="245154"/>
                  <a:pt x="3574163" y="245837"/>
                  <a:pt x="3755571" y="250372"/>
                </a:cubicBezTo>
                <a:lnTo>
                  <a:pt x="4082143" y="261257"/>
                </a:lnTo>
                <a:cubicBezTo>
                  <a:pt x="4246753" y="302411"/>
                  <a:pt x="4139337" y="281670"/>
                  <a:pt x="4408714" y="293914"/>
                </a:cubicBezTo>
                <a:cubicBezTo>
                  <a:pt x="4451236" y="336438"/>
                  <a:pt x="4406619" y="298311"/>
                  <a:pt x="4463143" y="326572"/>
                </a:cubicBezTo>
                <a:cubicBezTo>
                  <a:pt x="4474845" y="332423"/>
                  <a:pt x="4485154" y="340739"/>
                  <a:pt x="4495800" y="348343"/>
                </a:cubicBezTo>
                <a:cubicBezTo>
                  <a:pt x="4510564" y="358888"/>
                  <a:pt x="4523116" y="372886"/>
                  <a:pt x="4539343" y="381000"/>
                </a:cubicBezTo>
                <a:cubicBezTo>
                  <a:pt x="4694798" y="458728"/>
                  <a:pt x="4541250" y="360501"/>
                  <a:pt x="4637314" y="424543"/>
                </a:cubicBezTo>
                <a:cubicBezTo>
                  <a:pt x="4611406" y="502269"/>
                  <a:pt x="4628273" y="470762"/>
                  <a:pt x="4593771" y="522514"/>
                </a:cubicBezTo>
                <a:cubicBezTo>
                  <a:pt x="4590142" y="537028"/>
                  <a:pt x="4586130" y="551452"/>
                  <a:pt x="4582885" y="566057"/>
                </a:cubicBezTo>
                <a:cubicBezTo>
                  <a:pt x="4578871" y="584119"/>
                  <a:pt x="4576487" y="602536"/>
                  <a:pt x="4572000" y="620486"/>
                </a:cubicBezTo>
                <a:cubicBezTo>
                  <a:pt x="4569217" y="631618"/>
                  <a:pt x="4563897" y="642011"/>
                  <a:pt x="4561114" y="653143"/>
                </a:cubicBezTo>
                <a:lnTo>
                  <a:pt x="4539343" y="740229"/>
                </a:lnTo>
                <a:cubicBezTo>
                  <a:pt x="4535714" y="765629"/>
                  <a:pt x="4534227" y="791428"/>
                  <a:pt x="4528457" y="816429"/>
                </a:cubicBezTo>
                <a:cubicBezTo>
                  <a:pt x="4523297" y="838790"/>
                  <a:pt x="4512251" y="859479"/>
                  <a:pt x="4506685" y="881743"/>
                </a:cubicBezTo>
                <a:cubicBezTo>
                  <a:pt x="4503057" y="896257"/>
                  <a:pt x="4499910" y="910901"/>
                  <a:pt x="4495800" y="925286"/>
                </a:cubicBezTo>
                <a:cubicBezTo>
                  <a:pt x="4492648" y="936319"/>
                  <a:pt x="4487403" y="946742"/>
                  <a:pt x="4484914" y="957943"/>
                </a:cubicBezTo>
                <a:cubicBezTo>
                  <a:pt x="4480126" y="979489"/>
                  <a:pt x="4477976" y="1001541"/>
                  <a:pt x="4474028" y="1023257"/>
                </a:cubicBezTo>
                <a:cubicBezTo>
                  <a:pt x="4454083" y="1132957"/>
                  <a:pt x="4470692" y="1017293"/>
                  <a:pt x="4452257" y="1164772"/>
                </a:cubicBezTo>
                <a:cubicBezTo>
                  <a:pt x="4448628" y="1498600"/>
                  <a:pt x="4448325" y="1832481"/>
                  <a:pt x="4441371" y="2166257"/>
                </a:cubicBezTo>
                <a:cubicBezTo>
                  <a:pt x="4441059" y="2181215"/>
                  <a:pt x="4433730" y="2195195"/>
                  <a:pt x="4430485" y="2209800"/>
                </a:cubicBezTo>
                <a:cubicBezTo>
                  <a:pt x="4422987" y="2243542"/>
                  <a:pt x="4413438" y="2296475"/>
                  <a:pt x="4408714" y="2329543"/>
                </a:cubicBezTo>
                <a:cubicBezTo>
                  <a:pt x="4404577" y="2358504"/>
                  <a:pt x="4402637" y="2387772"/>
                  <a:pt x="4397828" y="2416629"/>
                </a:cubicBezTo>
                <a:cubicBezTo>
                  <a:pt x="4395368" y="2431386"/>
                  <a:pt x="4389877" y="2445502"/>
                  <a:pt x="4386943" y="2460172"/>
                </a:cubicBezTo>
                <a:cubicBezTo>
                  <a:pt x="4382614" y="2481815"/>
                  <a:pt x="4381410" y="2504073"/>
                  <a:pt x="4376057" y="2525486"/>
                </a:cubicBezTo>
                <a:cubicBezTo>
                  <a:pt x="4370491" y="2547750"/>
                  <a:pt x="4361542" y="2569029"/>
                  <a:pt x="4354285" y="2590800"/>
                </a:cubicBezTo>
                <a:cubicBezTo>
                  <a:pt x="4345722" y="2616488"/>
                  <a:pt x="4346534" y="2630286"/>
                  <a:pt x="4321628" y="2645229"/>
                </a:cubicBezTo>
                <a:cubicBezTo>
                  <a:pt x="4311789" y="2651132"/>
                  <a:pt x="4299857" y="2652486"/>
                  <a:pt x="4288971" y="2656114"/>
                </a:cubicBezTo>
                <a:cubicBezTo>
                  <a:pt x="4252685" y="2652486"/>
                  <a:pt x="4215492" y="2654073"/>
                  <a:pt x="4180114" y="2645229"/>
                </a:cubicBezTo>
                <a:cubicBezTo>
                  <a:pt x="4170157" y="2642740"/>
                  <a:pt x="4167144" y="2628737"/>
                  <a:pt x="4158343" y="2623457"/>
                </a:cubicBezTo>
                <a:cubicBezTo>
                  <a:pt x="4148503" y="2617553"/>
                  <a:pt x="4136571" y="2616200"/>
                  <a:pt x="4125685" y="2612572"/>
                </a:cubicBezTo>
                <a:cubicBezTo>
                  <a:pt x="4114799" y="2601686"/>
                  <a:pt x="4104855" y="2589770"/>
                  <a:pt x="4093028" y="2579914"/>
                </a:cubicBezTo>
                <a:cubicBezTo>
                  <a:pt x="4082978" y="2571538"/>
                  <a:pt x="4072073" y="2563994"/>
                  <a:pt x="4060371" y="2558143"/>
                </a:cubicBezTo>
                <a:cubicBezTo>
                  <a:pt x="4010885" y="2533400"/>
                  <a:pt x="3899405" y="2538093"/>
                  <a:pt x="3875314" y="2536372"/>
                </a:cubicBezTo>
                <a:cubicBezTo>
                  <a:pt x="3852051" y="2528617"/>
                  <a:pt x="3823035" y="2518017"/>
                  <a:pt x="3799114" y="2514600"/>
                </a:cubicBezTo>
                <a:cubicBezTo>
                  <a:pt x="3763014" y="2509443"/>
                  <a:pt x="3726404" y="2508533"/>
                  <a:pt x="3690257" y="2503714"/>
                </a:cubicBezTo>
                <a:cubicBezTo>
                  <a:pt x="3638960" y="2496875"/>
                  <a:pt x="3621584" y="2488080"/>
                  <a:pt x="3570514" y="2471057"/>
                </a:cubicBezTo>
                <a:cubicBezTo>
                  <a:pt x="3570509" y="2471055"/>
                  <a:pt x="3505204" y="2449289"/>
                  <a:pt x="3505200" y="2449286"/>
                </a:cubicBezTo>
                <a:cubicBezTo>
                  <a:pt x="3494314" y="2442029"/>
                  <a:pt x="3482759" y="2435687"/>
                  <a:pt x="3472543" y="2427514"/>
                </a:cubicBezTo>
                <a:cubicBezTo>
                  <a:pt x="3464529" y="2421103"/>
                  <a:pt x="3458982" y="2411901"/>
                  <a:pt x="3450771" y="2405743"/>
                </a:cubicBezTo>
                <a:cubicBezTo>
                  <a:pt x="3429838" y="2390044"/>
                  <a:pt x="3403960" y="2380702"/>
                  <a:pt x="3385457" y="2362200"/>
                </a:cubicBezTo>
                <a:cubicBezTo>
                  <a:pt x="3378200" y="2354943"/>
                  <a:pt x="3372224" y="2346122"/>
                  <a:pt x="3363685" y="2340429"/>
                </a:cubicBezTo>
                <a:cubicBezTo>
                  <a:pt x="3350183" y="2331428"/>
                  <a:pt x="3335337" y="2324355"/>
                  <a:pt x="3320143" y="2318657"/>
                </a:cubicBezTo>
                <a:cubicBezTo>
                  <a:pt x="3292229" y="2308189"/>
                  <a:pt x="3270268" y="2310049"/>
                  <a:pt x="3243943" y="2296886"/>
                </a:cubicBezTo>
                <a:cubicBezTo>
                  <a:pt x="3232241" y="2291035"/>
                  <a:pt x="3222987" y="2280965"/>
                  <a:pt x="3211285" y="2275114"/>
                </a:cubicBezTo>
                <a:cubicBezTo>
                  <a:pt x="3190325" y="2264634"/>
                  <a:pt x="3156003" y="2260316"/>
                  <a:pt x="3135085" y="2253343"/>
                </a:cubicBezTo>
                <a:cubicBezTo>
                  <a:pt x="3116548" y="2247164"/>
                  <a:pt x="3099194" y="2237751"/>
                  <a:pt x="3080657" y="2231572"/>
                </a:cubicBezTo>
                <a:cubicBezTo>
                  <a:pt x="3066464" y="2226841"/>
                  <a:pt x="3051122" y="2225939"/>
                  <a:pt x="3037114" y="2220686"/>
                </a:cubicBezTo>
                <a:cubicBezTo>
                  <a:pt x="3021920" y="2214988"/>
                  <a:pt x="3009114" y="2203577"/>
                  <a:pt x="2993571" y="2198914"/>
                </a:cubicBezTo>
                <a:cubicBezTo>
                  <a:pt x="2972430" y="2192572"/>
                  <a:pt x="2949900" y="2192358"/>
                  <a:pt x="2928257" y="2188029"/>
                </a:cubicBezTo>
                <a:cubicBezTo>
                  <a:pt x="2808370" y="2164052"/>
                  <a:pt x="2993345" y="2190722"/>
                  <a:pt x="2797628" y="2166257"/>
                </a:cubicBezTo>
                <a:cubicBezTo>
                  <a:pt x="2688511" y="2129885"/>
                  <a:pt x="2776940" y="2155589"/>
                  <a:pt x="2667000" y="2133600"/>
                </a:cubicBezTo>
                <a:cubicBezTo>
                  <a:pt x="2565197" y="2113239"/>
                  <a:pt x="2673796" y="2132577"/>
                  <a:pt x="2590800" y="2111829"/>
                </a:cubicBezTo>
                <a:cubicBezTo>
                  <a:pt x="2554947" y="2102866"/>
                  <a:pt x="2506644" y="2096527"/>
                  <a:pt x="2471057" y="2090057"/>
                </a:cubicBezTo>
                <a:cubicBezTo>
                  <a:pt x="2452853" y="2086747"/>
                  <a:pt x="2434849" y="2082387"/>
                  <a:pt x="2416628" y="2079172"/>
                </a:cubicBezTo>
                <a:lnTo>
                  <a:pt x="2286000" y="2057400"/>
                </a:lnTo>
                <a:cubicBezTo>
                  <a:pt x="2271486" y="2050143"/>
                  <a:pt x="2257524" y="2041656"/>
                  <a:pt x="2242457" y="2035629"/>
                </a:cubicBezTo>
                <a:cubicBezTo>
                  <a:pt x="2221149" y="2027106"/>
                  <a:pt x="2198914" y="2021114"/>
                  <a:pt x="2177143" y="2013857"/>
                </a:cubicBezTo>
                <a:cubicBezTo>
                  <a:pt x="2166257" y="2010228"/>
                  <a:pt x="2155737" y="2005222"/>
                  <a:pt x="2144485" y="2002972"/>
                </a:cubicBezTo>
                <a:lnTo>
                  <a:pt x="2090057" y="1992086"/>
                </a:lnTo>
                <a:cubicBezTo>
                  <a:pt x="2079171" y="1984829"/>
                  <a:pt x="2069355" y="1975628"/>
                  <a:pt x="2057400" y="1970314"/>
                </a:cubicBezTo>
                <a:cubicBezTo>
                  <a:pt x="2036429" y="1960993"/>
                  <a:pt x="2013857" y="1955800"/>
                  <a:pt x="1992085" y="1948543"/>
                </a:cubicBezTo>
                <a:lnTo>
                  <a:pt x="1959428" y="1937657"/>
                </a:lnTo>
                <a:lnTo>
                  <a:pt x="1894114" y="1915886"/>
                </a:lnTo>
                <a:cubicBezTo>
                  <a:pt x="1864852" y="1906132"/>
                  <a:pt x="1838930" y="1895991"/>
                  <a:pt x="1807028" y="1894114"/>
                </a:cubicBezTo>
                <a:cubicBezTo>
                  <a:pt x="1701919" y="1887931"/>
                  <a:pt x="1596571" y="1886857"/>
                  <a:pt x="1491343" y="1883229"/>
                </a:cubicBezTo>
                <a:cubicBezTo>
                  <a:pt x="1480457" y="1879600"/>
                  <a:pt x="1468948" y="1877475"/>
                  <a:pt x="1458685" y="1872343"/>
                </a:cubicBezTo>
                <a:cubicBezTo>
                  <a:pt x="1446983" y="1866492"/>
                  <a:pt x="1438053" y="1855726"/>
                  <a:pt x="1426028" y="1850572"/>
                </a:cubicBezTo>
                <a:cubicBezTo>
                  <a:pt x="1412277" y="1844679"/>
                  <a:pt x="1396999" y="1843315"/>
                  <a:pt x="1382485" y="1839686"/>
                </a:cubicBezTo>
                <a:cubicBezTo>
                  <a:pt x="1375228" y="1832429"/>
                  <a:pt x="1369253" y="1823607"/>
                  <a:pt x="1360714" y="1817914"/>
                </a:cubicBezTo>
                <a:cubicBezTo>
                  <a:pt x="1328681" y="1796559"/>
                  <a:pt x="1287260" y="1786173"/>
                  <a:pt x="1251857" y="1774372"/>
                </a:cubicBezTo>
                <a:cubicBezTo>
                  <a:pt x="1240971" y="1770743"/>
                  <a:pt x="1230332" y="1766269"/>
                  <a:pt x="1219200" y="1763486"/>
                </a:cubicBezTo>
                <a:cubicBezTo>
                  <a:pt x="1190171" y="1756229"/>
                  <a:pt x="1160501" y="1751176"/>
                  <a:pt x="1132114" y="1741714"/>
                </a:cubicBezTo>
                <a:cubicBezTo>
                  <a:pt x="1121228" y="1738086"/>
                  <a:pt x="1110658" y="1733318"/>
                  <a:pt x="1099457" y="1730829"/>
                </a:cubicBezTo>
                <a:cubicBezTo>
                  <a:pt x="1077911" y="1726041"/>
                  <a:pt x="1055993" y="1723064"/>
                  <a:pt x="1034143" y="1719943"/>
                </a:cubicBezTo>
                <a:cubicBezTo>
                  <a:pt x="926024" y="1704497"/>
                  <a:pt x="914536" y="1706889"/>
                  <a:pt x="783771" y="1698172"/>
                </a:cubicBezTo>
                <a:cubicBezTo>
                  <a:pt x="717153" y="1675965"/>
                  <a:pt x="778326" y="1693985"/>
                  <a:pt x="664028" y="1676400"/>
                </a:cubicBezTo>
                <a:cubicBezTo>
                  <a:pt x="498979" y="1651007"/>
                  <a:pt x="796501" y="1677973"/>
                  <a:pt x="446314" y="1654629"/>
                </a:cubicBezTo>
                <a:cubicBezTo>
                  <a:pt x="402175" y="1647272"/>
                  <a:pt x="378056" y="1645037"/>
                  <a:pt x="337457" y="1632857"/>
                </a:cubicBezTo>
                <a:cubicBezTo>
                  <a:pt x="315476" y="1626263"/>
                  <a:pt x="293914" y="1618343"/>
                  <a:pt x="272143" y="1611086"/>
                </a:cubicBezTo>
                <a:lnTo>
                  <a:pt x="239485" y="1600200"/>
                </a:lnTo>
                <a:cubicBezTo>
                  <a:pt x="219611" y="1585294"/>
                  <a:pt x="146713" y="1529361"/>
                  <a:pt x="130628" y="1524000"/>
                </a:cubicBezTo>
                <a:lnTo>
                  <a:pt x="32657" y="1513114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71688" y="2143125"/>
            <a:ext cx="4127500" cy="1357313"/>
          </a:xfrm>
          <a:custGeom>
            <a:avLst/>
            <a:gdLst>
              <a:gd name="connsiteX0" fmla="*/ 87086 w 4127211"/>
              <a:gd name="connsiteY0" fmla="*/ 653143 h 1066800"/>
              <a:gd name="connsiteX1" fmla="*/ 97972 w 4127211"/>
              <a:gd name="connsiteY1" fmla="*/ 576943 h 1066800"/>
              <a:gd name="connsiteX2" fmla="*/ 141514 w 4127211"/>
              <a:gd name="connsiteY2" fmla="*/ 522514 h 1066800"/>
              <a:gd name="connsiteX3" fmla="*/ 435429 w 4127211"/>
              <a:gd name="connsiteY3" fmla="*/ 489857 h 1066800"/>
              <a:gd name="connsiteX4" fmla="*/ 468086 w 4127211"/>
              <a:gd name="connsiteY4" fmla="*/ 478972 h 1066800"/>
              <a:gd name="connsiteX5" fmla="*/ 609600 w 4127211"/>
              <a:gd name="connsiteY5" fmla="*/ 457200 h 1066800"/>
              <a:gd name="connsiteX6" fmla="*/ 642257 w 4127211"/>
              <a:gd name="connsiteY6" fmla="*/ 446314 h 1066800"/>
              <a:gd name="connsiteX7" fmla="*/ 685800 w 4127211"/>
              <a:gd name="connsiteY7" fmla="*/ 435429 h 1066800"/>
              <a:gd name="connsiteX8" fmla="*/ 718457 w 4127211"/>
              <a:gd name="connsiteY8" fmla="*/ 424543 h 1066800"/>
              <a:gd name="connsiteX9" fmla="*/ 772886 w 4127211"/>
              <a:gd name="connsiteY9" fmla="*/ 413657 h 1066800"/>
              <a:gd name="connsiteX10" fmla="*/ 838200 w 4127211"/>
              <a:gd name="connsiteY10" fmla="*/ 391886 h 1066800"/>
              <a:gd name="connsiteX11" fmla="*/ 859972 w 4127211"/>
              <a:gd name="connsiteY11" fmla="*/ 370114 h 1066800"/>
              <a:gd name="connsiteX12" fmla="*/ 936172 w 4127211"/>
              <a:gd name="connsiteY12" fmla="*/ 337457 h 1066800"/>
              <a:gd name="connsiteX13" fmla="*/ 968829 w 4127211"/>
              <a:gd name="connsiteY13" fmla="*/ 315686 h 1066800"/>
              <a:gd name="connsiteX14" fmla="*/ 990600 w 4127211"/>
              <a:gd name="connsiteY14" fmla="*/ 293914 h 1066800"/>
              <a:gd name="connsiteX15" fmla="*/ 1023257 w 4127211"/>
              <a:gd name="connsiteY15" fmla="*/ 283029 h 1066800"/>
              <a:gd name="connsiteX16" fmla="*/ 1066800 w 4127211"/>
              <a:gd name="connsiteY16" fmla="*/ 228600 h 1066800"/>
              <a:gd name="connsiteX17" fmla="*/ 1088572 w 4127211"/>
              <a:gd name="connsiteY17" fmla="*/ 206829 h 1066800"/>
              <a:gd name="connsiteX18" fmla="*/ 1099457 w 4127211"/>
              <a:gd name="connsiteY18" fmla="*/ 119743 h 1066800"/>
              <a:gd name="connsiteX19" fmla="*/ 1121229 w 4127211"/>
              <a:gd name="connsiteY19" fmla="*/ 97972 h 1066800"/>
              <a:gd name="connsiteX20" fmla="*/ 1164772 w 4127211"/>
              <a:gd name="connsiteY20" fmla="*/ 43543 h 1066800"/>
              <a:gd name="connsiteX21" fmla="*/ 1197429 w 4127211"/>
              <a:gd name="connsiteY21" fmla="*/ 21772 h 1066800"/>
              <a:gd name="connsiteX22" fmla="*/ 1262743 w 4127211"/>
              <a:gd name="connsiteY22" fmla="*/ 0 h 1066800"/>
              <a:gd name="connsiteX23" fmla="*/ 1415143 w 4127211"/>
              <a:gd name="connsiteY23" fmla="*/ 10886 h 1066800"/>
              <a:gd name="connsiteX24" fmla="*/ 1534886 w 4127211"/>
              <a:gd name="connsiteY24" fmla="*/ 32657 h 1066800"/>
              <a:gd name="connsiteX25" fmla="*/ 2100943 w 4127211"/>
              <a:gd name="connsiteY25" fmla="*/ 43543 h 1066800"/>
              <a:gd name="connsiteX26" fmla="*/ 2253343 w 4127211"/>
              <a:gd name="connsiteY26" fmla="*/ 54429 h 1066800"/>
              <a:gd name="connsiteX27" fmla="*/ 2286000 w 4127211"/>
              <a:gd name="connsiteY27" fmla="*/ 65314 h 1066800"/>
              <a:gd name="connsiteX28" fmla="*/ 2634343 w 4127211"/>
              <a:gd name="connsiteY28" fmla="*/ 76200 h 1066800"/>
              <a:gd name="connsiteX29" fmla="*/ 2743200 w 4127211"/>
              <a:gd name="connsiteY29" fmla="*/ 97972 h 1066800"/>
              <a:gd name="connsiteX30" fmla="*/ 2775857 w 4127211"/>
              <a:gd name="connsiteY30" fmla="*/ 108857 h 1066800"/>
              <a:gd name="connsiteX31" fmla="*/ 3058886 w 4127211"/>
              <a:gd name="connsiteY31" fmla="*/ 119743 h 1066800"/>
              <a:gd name="connsiteX32" fmla="*/ 3167743 w 4127211"/>
              <a:gd name="connsiteY32" fmla="*/ 130629 h 1066800"/>
              <a:gd name="connsiteX33" fmla="*/ 3200400 w 4127211"/>
              <a:gd name="connsiteY33" fmla="*/ 141514 h 1066800"/>
              <a:gd name="connsiteX34" fmla="*/ 3265714 w 4127211"/>
              <a:gd name="connsiteY34" fmla="*/ 152400 h 1066800"/>
              <a:gd name="connsiteX35" fmla="*/ 3374572 w 4127211"/>
              <a:gd name="connsiteY35" fmla="*/ 163286 h 1066800"/>
              <a:gd name="connsiteX36" fmla="*/ 3516086 w 4127211"/>
              <a:gd name="connsiteY36" fmla="*/ 185057 h 1066800"/>
              <a:gd name="connsiteX37" fmla="*/ 3559629 w 4127211"/>
              <a:gd name="connsiteY37" fmla="*/ 195943 h 1066800"/>
              <a:gd name="connsiteX38" fmla="*/ 3788229 w 4127211"/>
              <a:gd name="connsiteY38" fmla="*/ 217714 h 1066800"/>
              <a:gd name="connsiteX39" fmla="*/ 3940629 w 4127211"/>
              <a:gd name="connsiteY39" fmla="*/ 239486 h 1066800"/>
              <a:gd name="connsiteX40" fmla="*/ 3973286 w 4127211"/>
              <a:gd name="connsiteY40" fmla="*/ 250372 h 1066800"/>
              <a:gd name="connsiteX41" fmla="*/ 4016829 w 4127211"/>
              <a:gd name="connsiteY41" fmla="*/ 261257 h 1066800"/>
              <a:gd name="connsiteX42" fmla="*/ 4049486 w 4127211"/>
              <a:gd name="connsiteY42" fmla="*/ 272143 h 1066800"/>
              <a:gd name="connsiteX43" fmla="*/ 4114800 w 4127211"/>
              <a:gd name="connsiteY43" fmla="*/ 283029 h 1066800"/>
              <a:gd name="connsiteX44" fmla="*/ 4082143 w 4127211"/>
              <a:gd name="connsiteY44" fmla="*/ 348343 h 1066800"/>
              <a:gd name="connsiteX45" fmla="*/ 4060372 w 4127211"/>
              <a:gd name="connsiteY45" fmla="*/ 381000 h 1066800"/>
              <a:gd name="connsiteX46" fmla="*/ 4038600 w 4127211"/>
              <a:gd name="connsiteY46" fmla="*/ 468086 h 1066800"/>
              <a:gd name="connsiteX47" fmla="*/ 4027714 w 4127211"/>
              <a:gd name="connsiteY47" fmla="*/ 1001486 h 1066800"/>
              <a:gd name="connsiteX48" fmla="*/ 3973286 w 4127211"/>
              <a:gd name="connsiteY48" fmla="*/ 1045029 h 1066800"/>
              <a:gd name="connsiteX49" fmla="*/ 3722914 w 4127211"/>
              <a:gd name="connsiteY49" fmla="*/ 1034143 h 1066800"/>
              <a:gd name="connsiteX50" fmla="*/ 3712029 w 4127211"/>
              <a:gd name="connsiteY50" fmla="*/ 957943 h 1066800"/>
              <a:gd name="connsiteX51" fmla="*/ 3690257 w 4127211"/>
              <a:gd name="connsiteY51" fmla="*/ 859972 h 1066800"/>
              <a:gd name="connsiteX52" fmla="*/ 3646714 w 4127211"/>
              <a:gd name="connsiteY52" fmla="*/ 794657 h 1066800"/>
              <a:gd name="connsiteX53" fmla="*/ 3624943 w 4127211"/>
              <a:gd name="connsiteY53" fmla="*/ 762000 h 1066800"/>
              <a:gd name="connsiteX54" fmla="*/ 3592286 w 4127211"/>
              <a:gd name="connsiteY54" fmla="*/ 740229 h 1066800"/>
              <a:gd name="connsiteX55" fmla="*/ 3570514 w 4127211"/>
              <a:gd name="connsiteY55" fmla="*/ 707572 h 1066800"/>
              <a:gd name="connsiteX56" fmla="*/ 3537857 w 4127211"/>
              <a:gd name="connsiteY56" fmla="*/ 696686 h 1066800"/>
              <a:gd name="connsiteX57" fmla="*/ 3461657 w 4127211"/>
              <a:gd name="connsiteY57" fmla="*/ 664029 h 1066800"/>
              <a:gd name="connsiteX58" fmla="*/ 3276600 w 4127211"/>
              <a:gd name="connsiteY58" fmla="*/ 674914 h 1066800"/>
              <a:gd name="connsiteX59" fmla="*/ 3254829 w 4127211"/>
              <a:gd name="connsiteY59" fmla="*/ 740229 h 1066800"/>
              <a:gd name="connsiteX60" fmla="*/ 3233057 w 4127211"/>
              <a:gd name="connsiteY60" fmla="*/ 772886 h 1066800"/>
              <a:gd name="connsiteX61" fmla="*/ 3200400 w 4127211"/>
              <a:gd name="connsiteY61" fmla="*/ 870857 h 1066800"/>
              <a:gd name="connsiteX62" fmla="*/ 3189514 w 4127211"/>
              <a:gd name="connsiteY62" fmla="*/ 903514 h 1066800"/>
              <a:gd name="connsiteX63" fmla="*/ 3167743 w 4127211"/>
              <a:gd name="connsiteY63" fmla="*/ 936172 h 1066800"/>
              <a:gd name="connsiteX64" fmla="*/ 3145972 w 4127211"/>
              <a:gd name="connsiteY64" fmla="*/ 1001486 h 1066800"/>
              <a:gd name="connsiteX65" fmla="*/ 3135086 w 4127211"/>
              <a:gd name="connsiteY65" fmla="*/ 1034143 h 1066800"/>
              <a:gd name="connsiteX66" fmla="*/ 3113314 w 4127211"/>
              <a:gd name="connsiteY66" fmla="*/ 1066800 h 1066800"/>
              <a:gd name="connsiteX67" fmla="*/ 3080657 w 4127211"/>
              <a:gd name="connsiteY67" fmla="*/ 1045029 h 1066800"/>
              <a:gd name="connsiteX68" fmla="*/ 3037114 w 4127211"/>
              <a:gd name="connsiteY68" fmla="*/ 1001486 h 1066800"/>
              <a:gd name="connsiteX69" fmla="*/ 3015343 w 4127211"/>
              <a:gd name="connsiteY69" fmla="*/ 979714 h 1066800"/>
              <a:gd name="connsiteX70" fmla="*/ 2982686 w 4127211"/>
              <a:gd name="connsiteY70" fmla="*/ 957943 h 1066800"/>
              <a:gd name="connsiteX71" fmla="*/ 2960914 w 4127211"/>
              <a:gd name="connsiteY71" fmla="*/ 936172 h 1066800"/>
              <a:gd name="connsiteX72" fmla="*/ 2895600 w 4127211"/>
              <a:gd name="connsiteY72" fmla="*/ 914400 h 1066800"/>
              <a:gd name="connsiteX73" fmla="*/ 2743200 w 4127211"/>
              <a:gd name="connsiteY73" fmla="*/ 892629 h 1066800"/>
              <a:gd name="connsiteX74" fmla="*/ 2405743 w 4127211"/>
              <a:gd name="connsiteY74" fmla="*/ 870857 h 1066800"/>
              <a:gd name="connsiteX75" fmla="*/ 2296886 w 4127211"/>
              <a:gd name="connsiteY75" fmla="*/ 849086 h 1066800"/>
              <a:gd name="connsiteX76" fmla="*/ 2220686 w 4127211"/>
              <a:gd name="connsiteY76" fmla="*/ 827314 h 1066800"/>
              <a:gd name="connsiteX77" fmla="*/ 2155372 w 4127211"/>
              <a:gd name="connsiteY77" fmla="*/ 816429 h 1066800"/>
              <a:gd name="connsiteX78" fmla="*/ 1262743 w 4127211"/>
              <a:gd name="connsiteY78" fmla="*/ 805543 h 1066800"/>
              <a:gd name="connsiteX79" fmla="*/ 1164772 w 4127211"/>
              <a:gd name="connsiteY79" fmla="*/ 762000 h 1066800"/>
              <a:gd name="connsiteX80" fmla="*/ 1132114 w 4127211"/>
              <a:gd name="connsiteY80" fmla="*/ 751114 h 1066800"/>
              <a:gd name="connsiteX81" fmla="*/ 1099457 w 4127211"/>
              <a:gd name="connsiteY81" fmla="*/ 729343 h 1066800"/>
              <a:gd name="connsiteX82" fmla="*/ 1012372 w 4127211"/>
              <a:gd name="connsiteY82" fmla="*/ 707572 h 1066800"/>
              <a:gd name="connsiteX83" fmla="*/ 968829 w 4127211"/>
              <a:gd name="connsiteY83" fmla="*/ 696686 h 1066800"/>
              <a:gd name="connsiteX84" fmla="*/ 925286 w 4127211"/>
              <a:gd name="connsiteY84" fmla="*/ 674914 h 1066800"/>
              <a:gd name="connsiteX85" fmla="*/ 794657 w 4127211"/>
              <a:gd name="connsiteY85" fmla="*/ 653143 h 1066800"/>
              <a:gd name="connsiteX86" fmla="*/ 685800 w 4127211"/>
              <a:gd name="connsiteY86" fmla="*/ 631372 h 1066800"/>
              <a:gd name="connsiteX87" fmla="*/ 620486 w 4127211"/>
              <a:gd name="connsiteY87" fmla="*/ 620486 h 1066800"/>
              <a:gd name="connsiteX88" fmla="*/ 87086 w 4127211"/>
              <a:gd name="connsiteY88" fmla="*/ 653143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127211" h="1066800">
                <a:moveTo>
                  <a:pt x="87086" y="653143"/>
                </a:moveTo>
                <a:cubicBezTo>
                  <a:pt x="0" y="645886"/>
                  <a:pt x="90599" y="601519"/>
                  <a:pt x="97972" y="576943"/>
                </a:cubicBezTo>
                <a:cubicBezTo>
                  <a:pt x="100686" y="567895"/>
                  <a:pt x="129908" y="528317"/>
                  <a:pt x="141514" y="522514"/>
                </a:cubicBezTo>
                <a:cubicBezTo>
                  <a:pt x="228471" y="479036"/>
                  <a:pt x="352539" y="493804"/>
                  <a:pt x="435429" y="489857"/>
                </a:cubicBezTo>
                <a:cubicBezTo>
                  <a:pt x="446315" y="486229"/>
                  <a:pt x="456834" y="481222"/>
                  <a:pt x="468086" y="478972"/>
                </a:cubicBezTo>
                <a:cubicBezTo>
                  <a:pt x="554860" y="461617"/>
                  <a:pt x="528677" y="475183"/>
                  <a:pt x="609600" y="457200"/>
                </a:cubicBezTo>
                <a:cubicBezTo>
                  <a:pt x="620801" y="454711"/>
                  <a:pt x="631224" y="449466"/>
                  <a:pt x="642257" y="446314"/>
                </a:cubicBezTo>
                <a:cubicBezTo>
                  <a:pt x="656642" y="442204"/>
                  <a:pt x="671415" y="439539"/>
                  <a:pt x="685800" y="435429"/>
                </a:cubicBezTo>
                <a:cubicBezTo>
                  <a:pt x="696833" y="432277"/>
                  <a:pt x="707325" y="427326"/>
                  <a:pt x="718457" y="424543"/>
                </a:cubicBezTo>
                <a:cubicBezTo>
                  <a:pt x="736407" y="420055"/>
                  <a:pt x="755036" y="418525"/>
                  <a:pt x="772886" y="413657"/>
                </a:cubicBezTo>
                <a:cubicBezTo>
                  <a:pt x="795026" y="407619"/>
                  <a:pt x="838200" y="391886"/>
                  <a:pt x="838200" y="391886"/>
                </a:cubicBezTo>
                <a:cubicBezTo>
                  <a:pt x="845457" y="384629"/>
                  <a:pt x="851432" y="375807"/>
                  <a:pt x="859972" y="370114"/>
                </a:cubicBezTo>
                <a:cubicBezTo>
                  <a:pt x="927919" y="324815"/>
                  <a:pt x="878119" y="366483"/>
                  <a:pt x="936172" y="337457"/>
                </a:cubicBezTo>
                <a:cubicBezTo>
                  <a:pt x="947874" y="331606"/>
                  <a:pt x="958613" y="323859"/>
                  <a:pt x="968829" y="315686"/>
                </a:cubicBezTo>
                <a:cubicBezTo>
                  <a:pt x="976843" y="309275"/>
                  <a:pt x="981799" y="299194"/>
                  <a:pt x="990600" y="293914"/>
                </a:cubicBezTo>
                <a:cubicBezTo>
                  <a:pt x="1000439" y="288010"/>
                  <a:pt x="1012371" y="286657"/>
                  <a:pt x="1023257" y="283029"/>
                </a:cubicBezTo>
                <a:cubicBezTo>
                  <a:pt x="1075830" y="230456"/>
                  <a:pt x="1011866" y="297267"/>
                  <a:pt x="1066800" y="228600"/>
                </a:cubicBezTo>
                <a:cubicBezTo>
                  <a:pt x="1073211" y="220586"/>
                  <a:pt x="1081315" y="214086"/>
                  <a:pt x="1088572" y="206829"/>
                </a:cubicBezTo>
                <a:cubicBezTo>
                  <a:pt x="1092200" y="177800"/>
                  <a:pt x="1091051" y="147764"/>
                  <a:pt x="1099457" y="119743"/>
                </a:cubicBezTo>
                <a:cubicBezTo>
                  <a:pt x="1102406" y="109913"/>
                  <a:pt x="1114818" y="105986"/>
                  <a:pt x="1121229" y="97972"/>
                </a:cubicBezTo>
                <a:cubicBezTo>
                  <a:pt x="1146380" y="66533"/>
                  <a:pt x="1135563" y="66910"/>
                  <a:pt x="1164772" y="43543"/>
                </a:cubicBezTo>
                <a:cubicBezTo>
                  <a:pt x="1174988" y="35370"/>
                  <a:pt x="1185474" y="27085"/>
                  <a:pt x="1197429" y="21772"/>
                </a:cubicBezTo>
                <a:cubicBezTo>
                  <a:pt x="1218400" y="12451"/>
                  <a:pt x="1262743" y="0"/>
                  <a:pt x="1262743" y="0"/>
                </a:cubicBezTo>
                <a:cubicBezTo>
                  <a:pt x="1313543" y="3629"/>
                  <a:pt x="1364562" y="4935"/>
                  <a:pt x="1415143" y="10886"/>
                </a:cubicBezTo>
                <a:cubicBezTo>
                  <a:pt x="1588102" y="31235"/>
                  <a:pt x="1149468" y="19810"/>
                  <a:pt x="1534886" y="32657"/>
                </a:cubicBezTo>
                <a:cubicBezTo>
                  <a:pt x="1723502" y="38944"/>
                  <a:pt x="1912257" y="39914"/>
                  <a:pt x="2100943" y="43543"/>
                </a:cubicBezTo>
                <a:cubicBezTo>
                  <a:pt x="2151743" y="47172"/>
                  <a:pt x="2202762" y="48478"/>
                  <a:pt x="2253343" y="54429"/>
                </a:cubicBezTo>
                <a:cubicBezTo>
                  <a:pt x="2264739" y="55770"/>
                  <a:pt x="2274544" y="64659"/>
                  <a:pt x="2286000" y="65314"/>
                </a:cubicBezTo>
                <a:cubicBezTo>
                  <a:pt x="2401982" y="71941"/>
                  <a:pt x="2518229" y="72571"/>
                  <a:pt x="2634343" y="76200"/>
                </a:cubicBezTo>
                <a:cubicBezTo>
                  <a:pt x="2807798" y="119565"/>
                  <a:pt x="2503063" y="44609"/>
                  <a:pt x="2743200" y="97972"/>
                </a:cubicBezTo>
                <a:cubicBezTo>
                  <a:pt x="2754401" y="100461"/>
                  <a:pt x="2764410" y="108068"/>
                  <a:pt x="2775857" y="108857"/>
                </a:cubicBezTo>
                <a:cubicBezTo>
                  <a:pt x="2870046" y="115353"/>
                  <a:pt x="2964543" y="116114"/>
                  <a:pt x="3058886" y="119743"/>
                </a:cubicBezTo>
                <a:cubicBezTo>
                  <a:pt x="3095172" y="123372"/>
                  <a:pt x="3131700" y="125084"/>
                  <a:pt x="3167743" y="130629"/>
                </a:cubicBezTo>
                <a:cubicBezTo>
                  <a:pt x="3179084" y="132374"/>
                  <a:pt x="3189199" y="139025"/>
                  <a:pt x="3200400" y="141514"/>
                </a:cubicBezTo>
                <a:cubicBezTo>
                  <a:pt x="3221946" y="146302"/>
                  <a:pt x="3243813" y="149662"/>
                  <a:pt x="3265714" y="152400"/>
                </a:cubicBezTo>
                <a:cubicBezTo>
                  <a:pt x="3301899" y="156923"/>
                  <a:pt x="3338355" y="159025"/>
                  <a:pt x="3374572" y="163286"/>
                </a:cubicBezTo>
                <a:cubicBezTo>
                  <a:pt x="3399951" y="166272"/>
                  <a:pt x="3487977" y="179435"/>
                  <a:pt x="3516086" y="185057"/>
                </a:cubicBezTo>
                <a:cubicBezTo>
                  <a:pt x="3530757" y="187991"/>
                  <a:pt x="3544872" y="193483"/>
                  <a:pt x="3559629" y="195943"/>
                </a:cubicBezTo>
                <a:cubicBezTo>
                  <a:pt x="3631437" y="207911"/>
                  <a:pt x="3718174" y="212326"/>
                  <a:pt x="3788229" y="217714"/>
                </a:cubicBezTo>
                <a:cubicBezTo>
                  <a:pt x="3869150" y="244688"/>
                  <a:pt x="3773685" y="215636"/>
                  <a:pt x="3940629" y="239486"/>
                </a:cubicBezTo>
                <a:cubicBezTo>
                  <a:pt x="3951988" y="241109"/>
                  <a:pt x="3962253" y="247220"/>
                  <a:pt x="3973286" y="250372"/>
                </a:cubicBezTo>
                <a:cubicBezTo>
                  <a:pt x="3987671" y="254482"/>
                  <a:pt x="4002444" y="257147"/>
                  <a:pt x="4016829" y="261257"/>
                </a:cubicBezTo>
                <a:cubicBezTo>
                  <a:pt x="4027862" y="264409"/>
                  <a:pt x="4038285" y="269654"/>
                  <a:pt x="4049486" y="272143"/>
                </a:cubicBezTo>
                <a:cubicBezTo>
                  <a:pt x="4071032" y="276931"/>
                  <a:pt x="4093029" y="279400"/>
                  <a:pt x="4114800" y="283029"/>
                </a:cubicBezTo>
                <a:cubicBezTo>
                  <a:pt x="4052408" y="376619"/>
                  <a:pt x="4127211" y="258206"/>
                  <a:pt x="4082143" y="348343"/>
                </a:cubicBezTo>
                <a:cubicBezTo>
                  <a:pt x="4076292" y="360045"/>
                  <a:pt x="4066223" y="369298"/>
                  <a:pt x="4060372" y="381000"/>
                </a:cubicBezTo>
                <a:cubicBezTo>
                  <a:pt x="4049214" y="403317"/>
                  <a:pt x="4042741" y="447382"/>
                  <a:pt x="4038600" y="468086"/>
                </a:cubicBezTo>
                <a:cubicBezTo>
                  <a:pt x="4034971" y="645886"/>
                  <a:pt x="4037957" y="823944"/>
                  <a:pt x="4027714" y="1001486"/>
                </a:cubicBezTo>
                <a:cubicBezTo>
                  <a:pt x="4025783" y="1034955"/>
                  <a:pt x="3995371" y="1037667"/>
                  <a:pt x="3973286" y="1045029"/>
                </a:cubicBezTo>
                <a:cubicBezTo>
                  <a:pt x="3889829" y="1041400"/>
                  <a:pt x="3802163" y="1060560"/>
                  <a:pt x="3722914" y="1034143"/>
                </a:cubicBezTo>
                <a:cubicBezTo>
                  <a:pt x="3698573" y="1026029"/>
                  <a:pt x="3715930" y="983302"/>
                  <a:pt x="3712029" y="957943"/>
                </a:cubicBezTo>
                <a:cubicBezTo>
                  <a:pt x="3709389" y="940785"/>
                  <a:pt x="3702855" y="882648"/>
                  <a:pt x="3690257" y="859972"/>
                </a:cubicBezTo>
                <a:cubicBezTo>
                  <a:pt x="3677550" y="837099"/>
                  <a:pt x="3661228" y="816429"/>
                  <a:pt x="3646714" y="794657"/>
                </a:cubicBezTo>
                <a:cubicBezTo>
                  <a:pt x="3639457" y="783771"/>
                  <a:pt x="3635829" y="769257"/>
                  <a:pt x="3624943" y="762000"/>
                </a:cubicBezTo>
                <a:lnTo>
                  <a:pt x="3592286" y="740229"/>
                </a:lnTo>
                <a:cubicBezTo>
                  <a:pt x="3585029" y="729343"/>
                  <a:pt x="3580730" y="715745"/>
                  <a:pt x="3570514" y="707572"/>
                </a:cubicBezTo>
                <a:cubicBezTo>
                  <a:pt x="3561554" y="700404"/>
                  <a:pt x="3548120" y="701818"/>
                  <a:pt x="3537857" y="696686"/>
                </a:cubicBezTo>
                <a:cubicBezTo>
                  <a:pt x="3462685" y="659099"/>
                  <a:pt x="3552275" y="686682"/>
                  <a:pt x="3461657" y="664029"/>
                </a:cubicBezTo>
                <a:cubicBezTo>
                  <a:pt x="3399971" y="667657"/>
                  <a:pt x="3334582" y="653552"/>
                  <a:pt x="3276600" y="674914"/>
                </a:cubicBezTo>
                <a:cubicBezTo>
                  <a:pt x="3255066" y="682848"/>
                  <a:pt x="3267559" y="721134"/>
                  <a:pt x="3254829" y="740229"/>
                </a:cubicBezTo>
                <a:lnTo>
                  <a:pt x="3233057" y="772886"/>
                </a:lnTo>
                <a:lnTo>
                  <a:pt x="3200400" y="870857"/>
                </a:lnTo>
                <a:cubicBezTo>
                  <a:pt x="3196771" y="881743"/>
                  <a:pt x="3195879" y="893966"/>
                  <a:pt x="3189514" y="903514"/>
                </a:cubicBezTo>
                <a:cubicBezTo>
                  <a:pt x="3182257" y="914400"/>
                  <a:pt x="3173056" y="924216"/>
                  <a:pt x="3167743" y="936172"/>
                </a:cubicBezTo>
                <a:cubicBezTo>
                  <a:pt x="3158423" y="957143"/>
                  <a:pt x="3153229" y="979715"/>
                  <a:pt x="3145972" y="1001486"/>
                </a:cubicBezTo>
                <a:cubicBezTo>
                  <a:pt x="3142343" y="1012372"/>
                  <a:pt x="3141451" y="1024596"/>
                  <a:pt x="3135086" y="1034143"/>
                </a:cubicBezTo>
                <a:lnTo>
                  <a:pt x="3113314" y="1066800"/>
                </a:lnTo>
                <a:cubicBezTo>
                  <a:pt x="3102428" y="1059543"/>
                  <a:pt x="3090590" y="1053543"/>
                  <a:pt x="3080657" y="1045029"/>
                </a:cubicBezTo>
                <a:cubicBezTo>
                  <a:pt x="3065072" y="1031671"/>
                  <a:pt x="3051628" y="1016000"/>
                  <a:pt x="3037114" y="1001486"/>
                </a:cubicBezTo>
                <a:cubicBezTo>
                  <a:pt x="3029857" y="994229"/>
                  <a:pt x="3023883" y="985407"/>
                  <a:pt x="3015343" y="979714"/>
                </a:cubicBezTo>
                <a:cubicBezTo>
                  <a:pt x="3004457" y="972457"/>
                  <a:pt x="2992902" y="966116"/>
                  <a:pt x="2982686" y="957943"/>
                </a:cubicBezTo>
                <a:cubicBezTo>
                  <a:pt x="2974672" y="951532"/>
                  <a:pt x="2970094" y="940762"/>
                  <a:pt x="2960914" y="936172"/>
                </a:cubicBezTo>
                <a:cubicBezTo>
                  <a:pt x="2940388" y="925909"/>
                  <a:pt x="2917864" y="919966"/>
                  <a:pt x="2895600" y="914400"/>
                </a:cubicBezTo>
                <a:cubicBezTo>
                  <a:pt x="2824380" y="896595"/>
                  <a:pt x="2848174" y="900310"/>
                  <a:pt x="2743200" y="892629"/>
                </a:cubicBezTo>
                <a:lnTo>
                  <a:pt x="2405743" y="870857"/>
                </a:lnTo>
                <a:cubicBezTo>
                  <a:pt x="2369457" y="863600"/>
                  <a:pt x="2331991" y="860788"/>
                  <a:pt x="2296886" y="849086"/>
                </a:cubicBezTo>
                <a:cubicBezTo>
                  <a:pt x="2265762" y="838711"/>
                  <a:pt x="2254856" y="834148"/>
                  <a:pt x="2220686" y="827314"/>
                </a:cubicBezTo>
                <a:cubicBezTo>
                  <a:pt x="2199043" y="822985"/>
                  <a:pt x="2177438" y="816930"/>
                  <a:pt x="2155372" y="816429"/>
                </a:cubicBezTo>
                <a:cubicBezTo>
                  <a:pt x="1857884" y="809668"/>
                  <a:pt x="1560286" y="809172"/>
                  <a:pt x="1262743" y="805543"/>
                </a:cubicBezTo>
                <a:cubicBezTo>
                  <a:pt x="1094240" y="749376"/>
                  <a:pt x="1268275" y="813752"/>
                  <a:pt x="1164772" y="762000"/>
                </a:cubicBezTo>
                <a:cubicBezTo>
                  <a:pt x="1154509" y="756868"/>
                  <a:pt x="1142377" y="756246"/>
                  <a:pt x="1132114" y="751114"/>
                </a:cubicBezTo>
                <a:cubicBezTo>
                  <a:pt x="1120412" y="745263"/>
                  <a:pt x="1111752" y="733814"/>
                  <a:pt x="1099457" y="729343"/>
                </a:cubicBezTo>
                <a:cubicBezTo>
                  <a:pt x="1071337" y="719118"/>
                  <a:pt x="1041400" y="714829"/>
                  <a:pt x="1012372" y="707572"/>
                </a:cubicBezTo>
                <a:cubicBezTo>
                  <a:pt x="997858" y="703943"/>
                  <a:pt x="982211" y="703377"/>
                  <a:pt x="968829" y="696686"/>
                </a:cubicBezTo>
                <a:cubicBezTo>
                  <a:pt x="954315" y="689429"/>
                  <a:pt x="940480" y="680612"/>
                  <a:pt x="925286" y="674914"/>
                </a:cubicBezTo>
                <a:cubicBezTo>
                  <a:pt x="889329" y="661430"/>
                  <a:pt x="826259" y="657093"/>
                  <a:pt x="794657" y="653143"/>
                </a:cubicBezTo>
                <a:cubicBezTo>
                  <a:pt x="735260" y="633343"/>
                  <a:pt x="778723" y="645668"/>
                  <a:pt x="685800" y="631372"/>
                </a:cubicBezTo>
                <a:cubicBezTo>
                  <a:pt x="663985" y="628016"/>
                  <a:pt x="642448" y="622682"/>
                  <a:pt x="620486" y="620486"/>
                </a:cubicBezTo>
                <a:cubicBezTo>
                  <a:pt x="415975" y="600034"/>
                  <a:pt x="174172" y="660400"/>
                  <a:pt x="87086" y="653143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29250" y="0"/>
            <a:ext cx="371475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Не пришлось повеселиться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Оба мы лежим в больнице.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Обожгли носы и щёки.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С фейерверком шутки плохи!</a:t>
            </a:r>
          </a:p>
        </p:txBody>
      </p:sp>
      <p:pic>
        <p:nvPicPr>
          <p:cNvPr id="11" name="Рисунок 10" descr="8cc7dc02faf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рест 8"/>
          <p:cNvSpPr>
            <a:spLocks noChangeAspect="1"/>
          </p:cNvSpPr>
          <p:nvPr/>
        </p:nvSpPr>
        <p:spPr>
          <a:xfrm rot="19829560">
            <a:off x="2838450" y="1909763"/>
            <a:ext cx="287338" cy="287337"/>
          </a:xfrm>
          <a:prstGeom prst="plu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рест 11"/>
          <p:cNvSpPr>
            <a:spLocks noChangeAspect="1"/>
          </p:cNvSpPr>
          <p:nvPr/>
        </p:nvSpPr>
        <p:spPr>
          <a:xfrm rot="19829560">
            <a:off x="695325" y="3124200"/>
            <a:ext cx="287338" cy="287338"/>
          </a:xfrm>
          <a:prstGeom prst="plu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3" name="Рисунок 12" descr="f00655d81dc5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0" y="3071813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13" descr="f00655d81dc5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25" y="4214813"/>
            <a:ext cx="1714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14" descr="f00655d81dc5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63" y="1785938"/>
            <a:ext cx="7318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артинки\детские картинки-блестяшки анимашки\8ceb87eb23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501900"/>
            <a:ext cx="2903537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ost-56918-126482170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428875"/>
            <a:ext cx="29527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0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25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5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285750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7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2643188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43563" y="0"/>
            <a:ext cx="3500437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Жарко вспыхнула квартира,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Плачет маленькая Ира: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Ваня – старший брат – кричит: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«Убегаем, дом горит!»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8163" y="0"/>
            <a:ext cx="3525837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Ире боязно бежать: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«Лучше спрячусь под кровать!»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А Иван – не оробел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сестру спасти успел.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Теперь малышка точно знает: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С пожаром в прятки не играют!</a:t>
            </a:r>
          </a:p>
        </p:txBody>
      </p:sp>
      <p:pic>
        <p:nvPicPr>
          <p:cNvPr id="12" name="Рисунок 11" descr="8cc7dc02faf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0ee13072b90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857375"/>
            <a:ext cx="1444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" descr="6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004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ндеец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000250"/>
            <a:ext cx="2686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b6f7dcbfc35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571750"/>
            <a:ext cx="17605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2188" y="0"/>
            <a:ext cx="3071812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У костра играли дети,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Куртка вспыхнула на Пете.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Заметался он с испугу,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Но помог Никита другу: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214688"/>
            <a:ext cx="3698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61063" y="0"/>
            <a:ext cx="3182937" cy="1200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Петю на бок повалил,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водой его облил…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Забросать землёй пришлось,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Чтобы пламя унялось.</a:t>
            </a:r>
          </a:p>
        </p:txBody>
      </p:sp>
      <p:pic>
        <p:nvPicPr>
          <p:cNvPr id="9" name="Рисунок 8" descr="индеец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33589">
            <a:off x="3305175" y="4778375"/>
            <a:ext cx="2686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5072063"/>
            <a:ext cx="3698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fed82a6225a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929188"/>
            <a:ext cx="10556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357688" y="5572125"/>
            <a:ext cx="715962" cy="430213"/>
            <a:chOff x="4357686" y="5572140"/>
            <a:chExt cx="716066" cy="430314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4572029" y="5572140"/>
              <a:ext cx="215931" cy="2159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4572029" y="5786503"/>
              <a:ext cx="215931" cy="2159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4357686" y="5643595"/>
              <a:ext cx="215931" cy="2159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4857821" y="5572140"/>
              <a:ext cx="215931" cy="2159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4857821" y="5786503"/>
              <a:ext cx="215931" cy="2159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ятиугольник 18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 горящей одежде бежать запрещается!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От ветра сильнее огонь разгорается!</a:t>
            </a:r>
          </a:p>
        </p:txBody>
      </p:sp>
      <p:pic>
        <p:nvPicPr>
          <p:cNvPr id="20" name="Рисунок 19" descr="8cc7dc02faf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25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2" presetClass="path" presetSubtype="0" repeatCount="200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448 0.08218 C 0.06389 0.02084 0.12344 -0.01713 0.18958 -0.01713 C 0.25555 -0.01713 0.31528 0.02084 0.35521 0.08218 C 0.31528 0.14329 0.25555 0.18241 0.18958 0.18241 C 0.12344 0.18241 0.06389 0.14329 0.02448 0.0821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409 0.09653 C -0.00451 0.04583 0.05504 0.01389 0.12118 0.01389 C 0.18733 0.01389 0.24688 0.04583 0.28664 0.09653 C 0.24688 0.14722 0.18733 0.17917 0.12118 0.17917 C 0.05504 0.17917 -0.00451 0.14722 -0.04409 0.09653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500"/>
                            </p:stCondLst>
                            <p:childTnLst>
                              <p:par>
                                <p:cTn id="5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:\MD\сценарии\авто\avto\94MUST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675">
            <a:off x="1952625" y="3711575"/>
            <a:ext cx="2851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929063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post-41192-123128574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714625"/>
            <a:ext cx="25685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738140">
            <a:off x="2578100" y="5165725"/>
            <a:ext cx="842963" cy="2571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Рисунок 6" descr="post-54068-121752754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2500313"/>
            <a:ext cx="23574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5072063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8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521493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9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5500688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0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5286375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1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5643563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2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000750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3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57150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Рисунок 14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5929313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5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55006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Рисунок 16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64262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Рисунок 17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4929188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Рисунок 18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4714875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Рисунок 19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51435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Рисунок 20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8" y="5857875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Рисунок 21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6286500"/>
            <a:ext cx="360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Рисунок 22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6215063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Рисунок 23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857750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Рисунок 24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5857875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Рисунок 25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5572125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Рисунок 26" descr="e269376ef87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5286375"/>
            <a:ext cx="360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спичка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3643313"/>
            <a:ext cx="5365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10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63" y="2143125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10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63" y="1500188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857750"/>
            <a:ext cx="449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714875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643438"/>
            <a:ext cx="449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429125"/>
            <a:ext cx="449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57688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786188"/>
            <a:ext cx="3698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929313" y="0"/>
            <a:ext cx="3214687" cy="1754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Подожгли мальчишки пух,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А огонь-то не потух.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Тополиный пух горит,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Пламя по двору бежит…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Чья-то вспыхнула машина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Очень страшная картина!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10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Надо помнить, надо знать: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Пух опасно поджигать!</a:t>
            </a:r>
          </a:p>
        </p:txBody>
      </p:sp>
      <p:pic>
        <p:nvPicPr>
          <p:cNvPr id="39" name="Рисунок 38" descr="8cc7dc02faf1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88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7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Лена\Фоны\сказ.фоны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643563"/>
            <a:ext cx="3698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5643563"/>
            <a:ext cx="3698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Лена\клипарт 2\a6666613d3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357438"/>
            <a:ext cx="4437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86438" y="0"/>
            <a:ext cx="3357562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Мы в лесу костёр зажгли,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Посидели и пошли.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А огонь не затушили.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«Сам погаснет», - мы решили.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438" y="0"/>
            <a:ext cx="3357562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Ветром пламя разметало,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вокруг, как в печке, стало.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До небес огонь поднялся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за нами вслед погнался.</a:t>
            </a:r>
          </a:p>
        </p:txBody>
      </p:sp>
      <p:pic>
        <p:nvPicPr>
          <p:cNvPr id="8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286250"/>
            <a:ext cx="5842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929188"/>
            <a:ext cx="5127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643313"/>
            <a:ext cx="714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Лена\1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214313"/>
            <a:ext cx="1571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Лена\1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142875"/>
            <a:ext cx="20716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Лена\1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75"/>
            <a:ext cx="16430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875" y="571500"/>
            <a:ext cx="25717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2214563"/>
            <a:ext cx="25717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1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3643313"/>
            <a:ext cx="25717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1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928688"/>
            <a:ext cx="2571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ятиугольник 20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Гибнет лес, пропали звери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Всех несчастий не измерить!</a:t>
            </a:r>
          </a:p>
        </p:txBody>
      </p:sp>
      <p:pic>
        <p:nvPicPr>
          <p:cNvPr id="22" name="Рисунок 21" descr="8cc7dc02faf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7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Лена\Фоны\040661c4cc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Kartinochki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428875"/>
            <a:ext cx="267017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786188"/>
            <a:ext cx="1228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Лена\1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0013">
            <a:off x="4718050" y="3311525"/>
            <a:ext cx="1724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7588" y="0"/>
            <a:ext cx="304641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 зажигалке или спичке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Огонёчек-невеличка.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Просит: «Поиграй со мной,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Я ведь робкий и ручной».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88" y="0"/>
            <a:ext cx="307181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Но плохая он игрушка: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Подожжёт диван, подушку,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Книжки, стол, ковёр, обои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большой пожар устроит!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Что запомнить мы должны?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Спички детям не нужны!</a:t>
            </a:r>
          </a:p>
        </p:txBody>
      </p:sp>
      <p:pic>
        <p:nvPicPr>
          <p:cNvPr id="9" name="Рисунок 8" descr="8cc7dc02faf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Лен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Лена\клипарт 6\malchiki\мал с тел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428875"/>
            <a:ext cx="4140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Лена\Клипарт 11\post-55286-12767549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714750"/>
            <a:ext cx="15525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14313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1428750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08688" y="0"/>
            <a:ext cx="313531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Огонь и дым со всех сторон,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Нам срочно нужен телефон.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Простые цифры набирай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адрес точно называй!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0"/>
            <a:ext cx="1584325" cy="161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C00000"/>
                </a:solidFill>
                <a:latin typeface="+mn-lt"/>
              </a:rPr>
              <a:t>01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292848" y="5572140"/>
            <a:ext cx="6025914" cy="1285860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</a:rPr>
              <a:t>Примчится на помощь пожарный расчёт.</a:t>
            </a:r>
          </a:p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</a:rPr>
              <a:t>И всех нас пожарный геройски спасёт.</a:t>
            </a:r>
          </a:p>
        </p:txBody>
      </p:sp>
      <p:pic>
        <p:nvPicPr>
          <p:cNvPr id="11" name="Рисунок 10" descr="8cc7dc02faf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76250"/>
            <a:ext cx="3822700" cy="5472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9863" y="260350"/>
            <a:ext cx="4114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 Каждый пожарный – герой,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он всю жизнь как на войне!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Каждую минуту,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спасая других людей,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он рискует своей жизнью.</a:t>
            </a:r>
          </a:p>
        </p:txBody>
      </p:sp>
      <p:sp>
        <p:nvSpPr>
          <p:cNvPr id="32772" name="AutoShape 7" descr="a2"/>
          <p:cNvSpPr>
            <a:spLocks noChangeAspect="1" noChangeArrowheads="1"/>
          </p:cNvSpPr>
          <p:nvPr/>
        </p:nvSpPr>
        <p:spPr bwMode="auto">
          <a:xfrm>
            <a:off x="2562225" y="2090738"/>
            <a:ext cx="40195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3" name="Picture 9" descr="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89363"/>
            <a:ext cx="40195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4646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Рыжий зверь в печи сидит,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Рыжий зверь на всех сердит.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Он от злости ест дрова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Целый час, а может  - два.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Ты его рукой не тронь,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Искусает всю ладонь.</a:t>
            </a:r>
          </a:p>
        </p:txBody>
      </p:sp>
      <p:pic>
        <p:nvPicPr>
          <p:cNvPr id="15363" name="Picture 3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04825"/>
            <a:ext cx="3241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852738"/>
            <a:ext cx="475297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92725" y="3716338"/>
            <a:ext cx="3092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cs typeface="Arial" charset="0"/>
              </a:rPr>
              <a:t>      ОГОНЬ.</a:t>
            </a:r>
          </a:p>
          <a:p>
            <a:r>
              <a:rPr lang="ru-RU" sz="3200" b="1">
                <a:solidFill>
                  <a:schemeClr val="accent2"/>
                </a:solidFill>
                <a:cs typeface="Arial" charset="0"/>
              </a:rPr>
              <a:t>Огонь друг </a:t>
            </a:r>
          </a:p>
          <a:p>
            <a:r>
              <a:rPr lang="ru-RU" sz="3200" b="1">
                <a:solidFill>
                  <a:schemeClr val="accent2"/>
                </a:solidFill>
                <a:cs typeface="Arial" charset="0"/>
              </a:rPr>
              <a:t>   или враг </a:t>
            </a:r>
          </a:p>
          <a:p>
            <a:r>
              <a:rPr lang="ru-RU" sz="3200" b="1">
                <a:solidFill>
                  <a:schemeClr val="accent2"/>
                </a:solidFill>
                <a:cs typeface="Arial" charset="0"/>
              </a:rPr>
              <a:t>       человеку?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288" y="333375"/>
            <a:ext cx="82137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Очень давно в нашей стране появились пожарные.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В старину дома были все деревянные и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пожары возникали очень часто.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Иногда сгорали не только целые деревни,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но и крупные города, например,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древняя Москва полностью выгорала более 10 раз!</a:t>
            </a:r>
          </a:p>
        </p:txBody>
      </p:sp>
      <p:pic>
        <p:nvPicPr>
          <p:cNvPr id="33795" name="Picture 5" descr="каланча пожар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4897438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262563" y="3213100"/>
            <a:ext cx="38814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В каждом крупном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 городе была построена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 пожарная каланча – 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очень высокая башня.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Наблюдатель следит, 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где появиться дым, </a:t>
            </a: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там – пожар.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50000">
              <a:srgbClr val="FFFF00"/>
            </a:gs>
            <a:gs pos="100000">
              <a:srgbClr val="FF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57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4083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16463" y="476250"/>
            <a:ext cx="417671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  <a:cs typeface="Arial" charset="0"/>
              </a:rPr>
              <a:t>На втором этаже пожарной каланчи жили пожарные с семьями.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  <a:cs typeface="Arial" charset="0"/>
              </a:rPr>
              <a:t>На  первом этаже размещались повозки с водой, багры, лестницы,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  <a:cs typeface="Arial" charset="0"/>
              </a:rPr>
              <a:t>лошади. Лошади – самые лучшие, самые резвые!</a:t>
            </a:r>
          </a:p>
          <a:p>
            <a:pPr algn="ctr">
              <a:defRPr/>
            </a:pPr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pPr>
              <a:defRPr/>
            </a:pPr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пожар выезжали пожарные на лошадях, воду возили в бочках и огонь тушили с помощью ручных насосов. </a:t>
            </a:r>
          </a:p>
          <a:p>
            <a:pPr>
              <a:defRPr/>
            </a:pPr>
            <a:endParaRPr lang="ru-RU" sz="2400" b="1">
              <a:solidFill>
                <a:srgbClr val="CC0066"/>
              </a:solidFill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41663"/>
            <a:ext cx="48958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35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00438"/>
            <a:ext cx="34305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351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  У  пожарных наших дней  много сильных и нужных помощников.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Это, в первую очередь,  пожарные машины.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Есть в этих машинах большая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цистерна с водой,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бак с пеной, пожарные рукава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и длинная складная лестница</a:t>
            </a:r>
            <a:endParaRPr lang="ru-RU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484438" y="188913"/>
            <a:ext cx="428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Есть у пожарных и поезда.</a:t>
            </a:r>
          </a:p>
        </p:txBody>
      </p:sp>
      <p:pic>
        <p:nvPicPr>
          <p:cNvPr id="36867" name="Picture 3" descr="65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4826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8116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В одном вагоне - насосная станция,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в другом – пожарный автомобиль.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В таком поезде есть всё, что нужно для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схватки с огнём.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К горящей станции его домчит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                                                   дежурный локомотив.                     </a:t>
            </a:r>
          </a:p>
        </p:txBody>
      </p:sp>
      <p:pic>
        <p:nvPicPr>
          <p:cNvPr id="36869" name="Picture 5" descr="40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644900"/>
            <a:ext cx="3455988" cy="1993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7534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Есть и пожарные самолёты и вертолёты.</a:t>
            </a:r>
          </a:p>
          <a:p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endParaRPr lang="ru-RU" sz="2400" b="1">
              <a:solidFill>
                <a:schemeClr val="accent2"/>
              </a:solidFill>
              <a:cs typeface="Arial" charset="0"/>
            </a:endParaRPr>
          </a:p>
          <a:p>
            <a:r>
              <a:rPr lang="ru-RU" sz="2400" b="1">
                <a:solidFill>
                  <a:schemeClr val="accent2"/>
                </a:solidFill>
                <a:cs typeface="Arial" charset="0"/>
              </a:rPr>
              <a:t>                                             И даже пожарные суда.</a:t>
            </a:r>
          </a:p>
        </p:txBody>
      </p:sp>
      <p:pic>
        <p:nvPicPr>
          <p:cNvPr id="37891" name="Picture 3" descr="64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40528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27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765175"/>
            <a:ext cx="2160588" cy="15636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3" name="Picture 5" descr="66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5438" y="2997200"/>
            <a:ext cx="3168650" cy="3671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908050"/>
            <a:ext cx="4824413" cy="4824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23850" y="692150"/>
            <a:ext cx="324008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90033"/>
                </a:solidFill>
                <a:latin typeface="Times New Roman" pitchFamily="18" charset="0"/>
              </a:rPr>
              <a:t>Пожарное дело - для крепких парней.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90033"/>
                </a:solidFill>
                <a:latin typeface="Times New Roman" pitchFamily="18" charset="0"/>
              </a:rPr>
              <a:t>Пожарное дело - спасение людей,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90033"/>
                </a:solidFill>
                <a:latin typeface="Times New Roman" pitchFamily="18" charset="0"/>
              </a:rPr>
              <a:t>Пожарное дело - отвага и честь,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90033"/>
                </a:solidFill>
                <a:latin typeface="Times New Roman" pitchFamily="18" charset="0"/>
              </a:rPr>
              <a:t>Пожарное дело - так было, так есть.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4857750" y="1214438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Презентацию подготовила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в</a:t>
            </a:r>
            <a:r>
              <a:rPr lang="ru-RU" sz="4000" b="1" dirty="0" smtClean="0">
                <a:solidFill>
                  <a:srgbClr val="002060"/>
                </a:solidFill>
              </a:rPr>
              <a:t>оспитатель МДОУ «Детский сад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к</a:t>
            </a:r>
            <a:r>
              <a:rPr lang="ru-RU" sz="4000" b="1" dirty="0" smtClean="0">
                <a:solidFill>
                  <a:srgbClr val="002060"/>
                </a:solidFill>
              </a:rPr>
              <a:t>омбинированного вида №2»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Филимонова Елизавета Ивановна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42875" y="4572000"/>
            <a:ext cx="9001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Использованы материалы сайтов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hlinkClick r:id="rId4"/>
              </a:rPr>
              <a:t>www.lenagold.ru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hlinkClick r:id="rId5"/>
              </a:rPr>
              <a:t>www.forum.materinstvo.ru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hlinkClick r:id="rId6"/>
              </a:rPr>
              <a:t>www.viki.rdf.ru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611188" y="3716338"/>
            <a:ext cx="8215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</a:rPr>
              <a:t>Использован материал плакатов «Детям о правилах противопожарной безопасности»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497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Огонь издавна был другом</a:t>
            </a:r>
            <a:r>
              <a:rPr lang="ru-RU" b="1">
                <a:solidFill>
                  <a:schemeClr val="accent2"/>
                </a:solidFill>
              </a:rPr>
              <a:t> </a:t>
            </a:r>
            <a:r>
              <a:rPr lang="ru-RU" sz="2400" b="1">
                <a:solidFill>
                  <a:schemeClr val="accent2"/>
                </a:solidFill>
              </a:rPr>
              <a:t>человека</a:t>
            </a:r>
            <a:r>
              <a:rPr lang="ru-RU" b="1">
                <a:solidFill>
                  <a:schemeClr val="accent2"/>
                </a:solidFill>
              </a:rPr>
              <a:t>.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 Древние люди почитали огонь и берегли его. Огонь помогал людям готовить пищу, спасал их от холода и темноты, отпугивал  диких хищников от пещер, в которых жил древний человек.</a:t>
            </a:r>
          </a:p>
        </p:txBody>
      </p:sp>
      <p:pic>
        <p:nvPicPr>
          <p:cNvPr id="16387" name="Picture 3" descr="5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565400"/>
            <a:ext cx="7496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5750" y="188913"/>
            <a:ext cx="87979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В наше время человек тоже не может прожить без огня.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Как и в древности, он согревает нас,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помогает готовить пищу.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На хлебозаводе в огромных печах пекут хлеб.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На кирпичном заводе на огне обжигают кирпич,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из которого строят дома. А в мартеновских печах огонь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варит сталь. А потом из неё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 делают станки, автомобили и самолёты.</a:t>
            </a:r>
          </a:p>
          <a:p>
            <a:pPr algn="ctr"/>
            <a:endParaRPr lang="ru-RU" sz="2400" b="1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17411" name="Picture 3" descr="DSCN5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0_3d2d1_910900a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16338"/>
            <a:ext cx="39433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4820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  Заглядывает утром в  наше окошко ласковый лучик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солнца. Что такое солнце? Это – тоже огонь, он всем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нам несет тепло и свет. </a:t>
            </a:r>
            <a:r>
              <a:rPr lang="ru-RU" sz="2400" b="1">
                <a:solidFill>
                  <a:schemeClr val="accent2"/>
                </a:solidFill>
              </a:rPr>
              <a:t>Без этого огня не было бы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</a:rPr>
              <a:t>                                           жизни на нашей планете!</a:t>
            </a:r>
          </a:p>
          <a:p>
            <a:pPr algn="ctr"/>
            <a:endParaRPr lang="ru-RU" sz="2400" b="1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18435" name="Picture 3" descr="7904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6369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солнц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9500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63575" y="188913"/>
            <a:ext cx="7691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   Но огонь может  быть очень опасным врагом,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 если обращаться с ним неумело и неосторожно.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Он сжигает леса, дома,  целые деревни и города,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и даже </a:t>
            </a:r>
            <a:r>
              <a:rPr lang="ru-RU" sz="2400" b="1">
                <a:solidFill>
                  <a:schemeClr val="accent2"/>
                </a:solidFill>
              </a:rPr>
              <a:t>уносит человеческие жизни</a:t>
            </a:r>
          </a:p>
        </p:txBody>
      </p:sp>
      <p:pic>
        <p:nvPicPr>
          <p:cNvPr id="19459" name="Picture 3" descr="16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697288"/>
            <a:ext cx="45354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горит л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43195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8cc7dc02faf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060575"/>
            <a:ext cx="349885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Выноска-облако 5"/>
          <p:cNvSpPr>
            <a:spLocks noChangeArrowheads="1"/>
          </p:cNvSpPr>
          <p:nvPr/>
        </p:nvSpPr>
        <p:spPr bwMode="auto">
          <a:xfrm flipH="1">
            <a:off x="1258888" y="404813"/>
            <a:ext cx="4608512" cy="2806700"/>
          </a:xfrm>
          <a:prstGeom prst="cloudCallout">
            <a:avLst>
              <a:gd name="adj1" fmla="val -50417"/>
              <a:gd name="adj2" fmla="val 76921"/>
            </a:avLst>
          </a:prstGeom>
          <a:solidFill>
            <a:srgbClr val="E6B9B8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Огонёк всегда такой    Он хороший, и плохой.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Он и светит, он и греет,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И проказничать умеет.</a:t>
            </a:r>
          </a:p>
          <a:p>
            <a:pPr algn="ctr"/>
            <a:endParaRPr lang="ru-RU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57179" y="4940027"/>
            <a:ext cx="5715008" cy="135056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Чтобы не было пожара,</a:t>
            </a:r>
          </a:p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соблюдай правила пожарной</a:t>
            </a:r>
          </a:p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</a:rPr>
              <a:t>Безопасности!</a:t>
            </a:r>
          </a:p>
        </p:txBody>
      </p:sp>
    </p:spTree>
  </p:cSld>
  <p:clrMapOvr>
    <a:masterClrMapping/>
  </p:clrMapOvr>
  <p:transition advTm="3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Кирилл\Рабочий стол\МАМА\детские презентации\Почемучка\kitch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25"/>
            <a:ext cx="1192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714625"/>
            <a:ext cx="200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d98374c9367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071688"/>
            <a:ext cx="43576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7875" y="0"/>
            <a:ext cx="3300413" cy="1200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Скучно маму ждать с работы,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Очень хочется компоту.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 кухню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Юленька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вошла,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Под кастрюлей газ зажгла.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9125" y="0"/>
            <a:ext cx="3444875" cy="1200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Час прошёл – кипит кастрюля,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Испугалась наша Юля.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Мало сделалось воды,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Так недолго до беды!</a:t>
            </a:r>
          </a:p>
        </p:txBody>
      </p:sp>
      <p:pic>
        <p:nvPicPr>
          <p:cNvPr id="8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571750"/>
            <a:ext cx="260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500313"/>
            <a:ext cx="279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ятиугольник 10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Сам к плите не прикасайся,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Лучше взрослых дожидайся!</a:t>
            </a:r>
          </a:p>
        </p:txBody>
      </p:sp>
      <p:pic>
        <p:nvPicPr>
          <p:cNvPr id="12" name="Рисунок 11" descr="8cc7dc02faf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7" presetClass="entr" presetSubtype="8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Кирилл\Рабочий стол\МАМА\детские презентации\Почемучка\bhgjydxr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1" name="Picture 6" descr="C:\Documents and Settings\Ольга\Рабочий стол\картинки\Новая папка (2)\игрушки\bbb508ab05e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3214688"/>
            <a:ext cx="9953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ironing_board_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000500"/>
            <a:ext cx="4313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ron_03_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2857500"/>
            <a:ext cx="1092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0568ac49ab5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51446">
            <a:off x="4460081" y="3432969"/>
            <a:ext cx="9128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евочка_с_веснушками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2571750"/>
            <a:ext cx="27146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евочка_с_веснушками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5214938"/>
            <a:ext cx="1143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4875" y="0"/>
            <a:ext cx="4429125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Мишке любимому девочка Мила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Погладить штанишки однажды решила.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Утюг незаметно от мамы включила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И вскоре о нём совершенно забыла.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4875" y="0"/>
            <a:ext cx="4429125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Нагрелся утюг, загорелись штанишки,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Пожар уничтожил игрушки и книжки.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Рисунок 13" descr="iron_03_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5577397" flipH="1">
            <a:off x="4760119" y="3198019"/>
            <a:ext cx="10906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3857625"/>
            <a:ext cx="339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5" y="3929063"/>
            <a:ext cx="339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75" y="3857625"/>
            <a:ext cx="339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0" y="3714750"/>
            <a:ext cx="339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0" y="1643063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1928813"/>
            <a:ext cx="449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3143250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38" y="1357313"/>
            <a:ext cx="449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0" y="3143250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25" y="2643188"/>
            <a:ext cx="449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10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1285875"/>
            <a:ext cx="13684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10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25" y="3357563"/>
            <a:ext cx="1368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ятиугольник 26"/>
          <p:cNvSpPr/>
          <p:nvPr/>
        </p:nvSpPr>
        <p:spPr>
          <a:xfrm>
            <a:off x="3428992" y="5572140"/>
            <a:ext cx="5715008" cy="1285860"/>
          </a:xfrm>
          <a:prstGeom prst="homePlate">
            <a:avLst/>
          </a:prstGeom>
          <a:blipFill>
            <a:blip r:embed="rId12"/>
            <a:tile tx="0" ty="0" sx="100000" sy="100000" flip="none" algn="tl"/>
          </a:blip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Помните дети: пожары бывают,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Когда про включённый утюг забывают!</a:t>
            </a:r>
          </a:p>
        </p:txBody>
      </p:sp>
      <p:pic>
        <p:nvPicPr>
          <p:cNvPr id="28" name="Рисунок 27" descr="8cc7dc02faf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4688" y="5418138"/>
            <a:ext cx="1238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1027</Words>
  <Application>Microsoft Office PowerPoint</Application>
  <PresentationFormat>Экран (4:3)</PresentationFormat>
  <Paragraphs>188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135</cp:revision>
  <dcterms:created xsi:type="dcterms:W3CDTF">2010-10-23T15:05:29Z</dcterms:created>
  <dcterms:modified xsi:type="dcterms:W3CDTF">2017-02-19T22:25:54Z</dcterms:modified>
</cp:coreProperties>
</file>